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77" r:id="rId6"/>
    <p:sldId id="270" r:id="rId7"/>
    <p:sldId id="271" r:id="rId8"/>
    <p:sldId id="261" r:id="rId9"/>
    <p:sldId id="262" r:id="rId10"/>
    <p:sldId id="268" r:id="rId11"/>
    <p:sldId id="263" r:id="rId12"/>
    <p:sldId id="273" r:id="rId13"/>
    <p:sldId id="275" r:id="rId14"/>
    <p:sldId id="264" r:id="rId15"/>
    <p:sldId id="276" r:id="rId16"/>
    <p:sldId id="272" r:id="rId17"/>
    <p:sldId id="265" r:id="rId18"/>
    <p:sldId id="269" r:id="rId19"/>
    <p:sldId id="266"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dhika Deshmukh" initials="RD" lastIdx="2" clrIdx="0">
    <p:extLst>
      <p:ext uri="{19B8F6BF-5375-455C-9EA6-DF929625EA0E}">
        <p15:presenceInfo xmlns:p15="http://schemas.microsoft.com/office/powerpoint/2012/main" userId="26540b207b8179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257" autoAdjust="0"/>
  </p:normalViewPr>
  <p:slideViewPr>
    <p:cSldViewPr>
      <p:cViewPr>
        <p:scale>
          <a:sx n="86" d="100"/>
          <a:sy n="86" d="100"/>
        </p:scale>
        <p:origin x="48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9"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00"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0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02"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3"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04"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19433165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A0EA98-5831-4853-B862-C702E6EB345C}" type="slidenum">
              <a:rPr lang="en-US" smtClean="0"/>
              <a:t>11</a:t>
            </a:fld>
            <a:endParaRPr lang="en-US"/>
          </a:p>
        </p:txBody>
      </p:sp>
    </p:spTree>
    <p:extLst>
      <p:ext uri="{BB962C8B-B14F-4D97-AF65-F5344CB8AC3E}">
        <p14:creationId xmlns:p14="http://schemas.microsoft.com/office/powerpoint/2010/main" val="328381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A0EA98-5831-4853-B862-C702E6EB345C}" type="slidenum">
              <a:rPr lang="en-US" smtClean="0"/>
              <a:t>12</a:t>
            </a:fld>
            <a:endParaRPr lang="en-US"/>
          </a:p>
        </p:txBody>
      </p:sp>
    </p:spTree>
    <p:extLst>
      <p:ext uri="{BB962C8B-B14F-4D97-AF65-F5344CB8AC3E}">
        <p14:creationId xmlns:p14="http://schemas.microsoft.com/office/powerpoint/2010/main" val="1281834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7"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9"/>
          <p:cNvGrpSpPr>
            <a:grpSpLocks noChangeAspect="1"/>
          </p:cNvGrpSpPr>
          <p:nvPr/>
        </p:nvGrpSpPr>
        <p:grpSpPr bwMode="hidden">
          <a:xfrm>
            <a:off x="211665" y="5353963"/>
            <a:ext cx="8723376" cy="1331580"/>
            <a:chOff x="-3905250" y="4294188"/>
            <a:chExt cx="13011150" cy="1892300"/>
          </a:xfrm>
        </p:grpSpPr>
        <p:sp>
          <p:nvSpPr>
            <p:cNvPr id="1048588"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89"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90"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91"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592"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593"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1048594"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95" name="Date Placeholder 3"/>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596" name="Footer Placeholder 4"/>
          <p:cNvSpPr>
            <a:spLocks noGrp="1"/>
          </p:cNvSpPr>
          <p:nvPr>
            <p:ph type="ftr" sz="quarter" idx="11"/>
          </p:nvPr>
        </p:nvSpPr>
        <p:spPr/>
        <p:txBody>
          <a:bodyPr/>
          <a:lstStyle/>
          <a:p>
            <a:endParaRPr lang="en-IN" dirty="0"/>
          </a:p>
        </p:txBody>
      </p:sp>
      <p:sp>
        <p:nvSpPr>
          <p:cNvPr id="1048597" name="Slide Number Placeholder 5"/>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n-US"/>
              <a:t>Click to edit Master title style</a:t>
            </a:r>
          </a:p>
        </p:txBody>
      </p:sp>
      <p:sp>
        <p:nvSpPr>
          <p:cNvPr id="1048649" name="Vertical Text Placeholder 2"/>
          <p:cNvSpPr>
            <a:spLocks noGrp="1"/>
          </p:cNvSpPr>
          <p:nvPr>
            <p:ph type="body" orient="vert" idx="1"/>
          </p:nvPr>
        </p:nvSpPr>
        <p:spPr/>
        <p:txBody>
          <a:bodyPr vert="eaVert" anchor="ct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0" name="Date Placeholder 3"/>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51" name="Footer Placeholder 4"/>
          <p:cNvSpPr>
            <a:spLocks noGrp="1"/>
          </p:cNvSpPr>
          <p:nvPr>
            <p:ph type="ftr" sz="quarter" idx="11"/>
          </p:nvPr>
        </p:nvSpPr>
        <p:spPr/>
        <p:txBody>
          <a:bodyPr/>
          <a:lstStyle/>
          <a:p>
            <a:endParaRPr lang="en-IN" dirty="0"/>
          </a:p>
        </p:txBody>
      </p:sp>
      <p:sp>
        <p:nvSpPr>
          <p:cNvPr id="1048652" name="Slide Number Placeholder 5"/>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25"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6" name="Date Placeholder 3"/>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27" name="Footer Placeholder 4"/>
          <p:cNvSpPr>
            <a:spLocks noGrp="1"/>
          </p:cNvSpPr>
          <p:nvPr>
            <p:ph type="ftr" sz="quarter" idx="11"/>
          </p:nvPr>
        </p:nvSpPr>
        <p:spPr/>
        <p:txBody>
          <a:bodyPr/>
          <a:lstStyle/>
          <a:p>
            <a:endParaRPr lang="en-IN" dirty="0"/>
          </a:p>
        </p:txBody>
      </p:sp>
      <p:sp>
        <p:nvSpPr>
          <p:cNvPr id="1048628" name="Slide Number Placeholder 5"/>
          <p:cNvSpPr>
            <a:spLocks noGrp="1"/>
          </p:cNvSpPr>
          <p:nvPr>
            <p:ph type="sldNum" sz="quarter" idx="12"/>
          </p:nvPr>
        </p:nvSpPr>
        <p:spPr/>
        <p:txBody>
          <a:bodyPr/>
          <a:lstStyle/>
          <a:p>
            <a:fld id="{D97268D2-CE69-477E-90C1-AFB236002455}" type="slidenum">
              <a:rPr lang="en-IN" smtClean="0"/>
              <a:t>‹#›</a:t>
            </a:fld>
            <a:endParaRPr lang="en-IN" dirty="0"/>
          </a:p>
        </p:txBody>
      </p:sp>
      <p:grpSp>
        <p:nvGrpSpPr>
          <p:cNvPr id="42" name="Group 14"/>
          <p:cNvGrpSpPr>
            <a:grpSpLocks noChangeAspect="1"/>
          </p:cNvGrpSpPr>
          <p:nvPr/>
        </p:nvGrpSpPr>
        <p:grpSpPr bwMode="hidden">
          <a:xfrm>
            <a:off x="211665" y="714191"/>
            <a:ext cx="8723376" cy="1331580"/>
            <a:chOff x="-3905250" y="4294188"/>
            <a:chExt cx="13011150" cy="1892300"/>
          </a:xfrm>
        </p:grpSpPr>
        <p:sp>
          <p:nvSpPr>
            <p:cNvPr id="1048629"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30"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31"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32"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633" name="Freeform 19"/>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634"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1048635" name="Vertical Text Placeholder 2"/>
          <p:cNvSpPr>
            <a:spLocks noGrp="1"/>
          </p:cNvSpPr>
          <p:nvPr>
            <p:ph type="body" orient="vert" idx="1"/>
          </p:nvPr>
        </p:nvSpPr>
        <p:spPr>
          <a:xfrm>
            <a:off x="457200" y="1447800"/>
            <a:ext cx="6019800" cy="4487334"/>
          </a:xfrm>
        </p:spPr>
        <p:txBody>
          <a:bodyPr vert="eaVert"/>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9"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00" name="Date Placeholder 3"/>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01" name="Footer Placeholder 4"/>
          <p:cNvSpPr>
            <a:spLocks noGrp="1"/>
          </p:cNvSpPr>
          <p:nvPr>
            <p:ph type="ftr" sz="quarter" idx="11"/>
          </p:nvPr>
        </p:nvSpPr>
        <p:spPr/>
        <p:txBody>
          <a:bodyPr/>
          <a:lstStyle/>
          <a:p>
            <a:endParaRPr lang="en-IN" dirty="0"/>
          </a:p>
        </p:txBody>
      </p:sp>
      <p:sp>
        <p:nvSpPr>
          <p:cNvPr id="1048602" name="Slide Number Placeholder 5"/>
          <p:cNvSpPr>
            <a:spLocks noGrp="1"/>
          </p:cNvSpPr>
          <p:nvPr>
            <p:ph type="sldNum" sz="quarter" idx="12"/>
          </p:nvPr>
        </p:nvSpPr>
        <p:spPr/>
        <p:txBody>
          <a:bodyPr/>
          <a:lstStyle/>
          <a:p>
            <a:fld id="{D97268D2-CE69-477E-90C1-AFB236002455}" type="slidenum">
              <a:rPr lang="en-IN" smtClean="0"/>
              <a:t>‹#›</a:t>
            </a:fld>
            <a:endParaRPr lang="en-IN" dirty="0"/>
          </a:p>
        </p:txBody>
      </p:sp>
      <p:sp>
        <p:nvSpPr>
          <p:cNvPr id="1048603"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48653"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4" name="Freeform 14"/>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55" name="Freeform 18"/>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56" name="Freeform 22"/>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57" name="Freeform 26"/>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658" name="Freeform 10"/>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59"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1048660"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1" name="Date Placeholder 3"/>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62" name="Footer Placeholder 4"/>
          <p:cNvSpPr>
            <a:spLocks noGrp="1"/>
          </p:cNvSpPr>
          <p:nvPr>
            <p:ph type="ftr" sz="quarter" idx="11"/>
          </p:nvPr>
        </p:nvSpPr>
        <p:spPr/>
        <p:txBody>
          <a:bodyPr/>
          <a:lstStyle/>
          <a:p>
            <a:endParaRPr lang="en-IN" dirty="0"/>
          </a:p>
        </p:txBody>
      </p:sp>
      <p:sp>
        <p:nvSpPr>
          <p:cNvPr id="1048663" name="Slide Number Placeholder 5"/>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4" name="Title 1"/>
          <p:cNvSpPr>
            <a:spLocks noGrp="1"/>
          </p:cNvSpPr>
          <p:nvPr>
            <p:ph type="title"/>
          </p:nvPr>
        </p:nvSpPr>
        <p:spPr/>
        <p:txBody>
          <a:bodyPr/>
          <a:lstStyle/>
          <a:p>
            <a:r>
              <a:rPr lang="en-US"/>
              <a:t>Click to edit Master title style</a:t>
            </a:r>
          </a:p>
        </p:txBody>
      </p:sp>
      <p:sp>
        <p:nvSpPr>
          <p:cNvPr id="1048665" name="Date Placeholder 4"/>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66" name="Footer Placeholder 5"/>
          <p:cNvSpPr>
            <a:spLocks noGrp="1"/>
          </p:cNvSpPr>
          <p:nvPr>
            <p:ph type="ftr" sz="quarter" idx="11"/>
          </p:nvPr>
        </p:nvSpPr>
        <p:spPr/>
        <p:txBody>
          <a:bodyPr/>
          <a:lstStyle/>
          <a:p>
            <a:endParaRPr lang="en-IN" dirty="0"/>
          </a:p>
        </p:txBody>
      </p:sp>
      <p:sp>
        <p:nvSpPr>
          <p:cNvPr id="1048667" name="Slide Number Placeholder 6"/>
          <p:cNvSpPr>
            <a:spLocks noGrp="1"/>
          </p:cNvSpPr>
          <p:nvPr>
            <p:ph type="sldNum" sz="quarter" idx="12"/>
          </p:nvPr>
        </p:nvSpPr>
        <p:spPr/>
        <p:txBody>
          <a:bodyPr/>
          <a:lstStyle/>
          <a:p>
            <a:fld id="{D97268D2-CE69-477E-90C1-AFB236002455}" type="slidenum">
              <a:rPr lang="en-IN" smtClean="0"/>
              <a:t>‹#›</a:t>
            </a:fld>
            <a:endParaRPr lang="en-IN" dirty="0"/>
          </a:p>
        </p:txBody>
      </p:sp>
      <p:sp>
        <p:nvSpPr>
          <p:cNvPr id="1048668"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70" name="Title 1"/>
          <p:cNvSpPr>
            <a:spLocks noGrp="1"/>
          </p:cNvSpPr>
          <p:nvPr>
            <p:ph type="title"/>
          </p:nvPr>
        </p:nvSpPr>
        <p:spPr/>
        <p:txBody>
          <a:bodyPr/>
          <a:lstStyle/>
          <a:p>
            <a:r>
              <a:rPr lang="en-US"/>
              <a:t>Click to edit Master title style</a:t>
            </a:r>
          </a:p>
        </p:txBody>
      </p:sp>
      <p:sp>
        <p:nvSpPr>
          <p:cNvPr id="1048671" name="Text Placeholder 2"/>
          <p:cNvSpPr>
            <a:spLocks noGrp="1"/>
          </p:cNvSpPr>
          <p:nvPr>
            <p:ph type="body" idx="1"/>
          </p:nvPr>
        </p:nvSpPr>
        <p:spPr>
          <a:xfrm>
            <a:off x="676656" y="2678114"/>
            <a:ext cx="3822192" cy="639762"/>
          </a:xfrm>
        </p:spPr>
        <p:txBody>
          <a:bodyPr anchor="ctr">
            <a:normAutofit fontScale="95833" lnSpcReduction="20000"/>
          </a:bodyP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2"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3" name="Text Placeholder 4"/>
          <p:cNvSpPr>
            <a:spLocks noGrp="1"/>
          </p:cNvSpPr>
          <p:nvPr>
            <p:ph type="body" sz="quarter" idx="3"/>
          </p:nvPr>
        </p:nvSpPr>
        <p:spPr>
          <a:xfrm>
            <a:off x="4648200" y="2678113"/>
            <a:ext cx="3822192" cy="639762"/>
          </a:xfrm>
        </p:spPr>
        <p:txBody>
          <a:bodyPr anchor="ctr">
            <a:normAutofit fontScale="95833" lnSpcReduction="20000"/>
          </a:bodyP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4"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5" name="Date Placeholder 6"/>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76" name="Footer Placeholder 7"/>
          <p:cNvSpPr>
            <a:spLocks noGrp="1"/>
          </p:cNvSpPr>
          <p:nvPr>
            <p:ph type="ftr" sz="quarter" idx="11"/>
          </p:nvPr>
        </p:nvSpPr>
        <p:spPr/>
        <p:txBody>
          <a:bodyPr/>
          <a:lstStyle/>
          <a:p>
            <a:endParaRPr lang="en-IN" dirty="0"/>
          </a:p>
        </p:txBody>
      </p:sp>
      <p:sp>
        <p:nvSpPr>
          <p:cNvPr id="1048677" name="Slide Number Placeholder 8"/>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6" name="Title 1"/>
          <p:cNvSpPr>
            <a:spLocks noGrp="1"/>
          </p:cNvSpPr>
          <p:nvPr>
            <p:ph type="title"/>
          </p:nvPr>
        </p:nvSpPr>
        <p:spPr/>
        <p:txBody>
          <a:bodyPr/>
          <a:lstStyle/>
          <a:p>
            <a:r>
              <a:rPr lang="en-US"/>
              <a:t>Click to edit Master title style</a:t>
            </a:r>
          </a:p>
        </p:txBody>
      </p:sp>
      <p:sp>
        <p:nvSpPr>
          <p:cNvPr id="1048617" name="Date Placeholder 2"/>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18" name="Footer Placeholder 3"/>
          <p:cNvSpPr>
            <a:spLocks noGrp="1"/>
          </p:cNvSpPr>
          <p:nvPr>
            <p:ph type="ftr" sz="quarter" idx="11"/>
          </p:nvPr>
        </p:nvSpPr>
        <p:spPr/>
        <p:txBody>
          <a:bodyPr/>
          <a:lstStyle/>
          <a:p>
            <a:endParaRPr lang="en-IN" dirty="0"/>
          </a:p>
        </p:txBody>
      </p:sp>
      <p:sp>
        <p:nvSpPr>
          <p:cNvPr id="1048619" name="Slide Number Placeholder 4"/>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78"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5"/>
          <p:cNvGrpSpPr>
            <a:grpSpLocks noChangeAspect="1"/>
          </p:cNvGrpSpPr>
          <p:nvPr/>
        </p:nvGrpSpPr>
        <p:grpSpPr bwMode="hidden">
          <a:xfrm>
            <a:off x="211665" y="714191"/>
            <a:ext cx="8723376" cy="1329874"/>
            <a:chOff x="-3905251" y="4294188"/>
            <a:chExt cx="13027839" cy="1892300"/>
          </a:xfrm>
        </p:grpSpPr>
        <p:sp>
          <p:nvSpPr>
            <p:cNvPr id="1048679"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80"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81"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82"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683"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684" name="Date Placeholder 1"/>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85" name="Footer Placeholder 2"/>
          <p:cNvSpPr>
            <a:spLocks noGrp="1"/>
          </p:cNvSpPr>
          <p:nvPr>
            <p:ph type="ftr" sz="quarter" idx="11"/>
          </p:nvPr>
        </p:nvSpPr>
        <p:spPr/>
        <p:txBody>
          <a:bodyPr/>
          <a:lstStyle/>
          <a:p>
            <a:endParaRPr lang="en-IN" dirty="0"/>
          </a:p>
        </p:txBody>
      </p:sp>
      <p:sp>
        <p:nvSpPr>
          <p:cNvPr id="1048686" name="Slide Number Placeholder 3"/>
          <p:cNvSpPr>
            <a:spLocks noGrp="1"/>
          </p:cNvSpPr>
          <p:nvPr>
            <p:ph type="sldNum" sz="quarter" idx="12"/>
          </p:nvPr>
        </p:nvSpPr>
        <p:spPr/>
        <p:txBody>
          <a:bodyPr/>
          <a:lstStyle/>
          <a:p>
            <a:fld id="{D97268D2-CE69-477E-90C1-AFB23600245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687"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88" name="Date Placeholder 4"/>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89" name="Footer Placeholder 5"/>
          <p:cNvSpPr>
            <a:spLocks noGrp="1"/>
          </p:cNvSpPr>
          <p:nvPr>
            <p:ph type="ftr" sz="quarter" idx="11"/>
          </p:nvPr>
        </p:nvSpPr>
        <p:spPr/>
        <p:txBody>
          <a:bodyPr/>
          <a:lstStyle/>
          <a:p>
            <a:endParaRPr lang="en-IN" dirty="0"/>
          </a:p>
        </p:txBody>
      </p:sp>
      <p:sp>
        <p:nvSpPr>
          <p:cNvPr id="1048690" name="Slide Number Placeholder 6"/>
          <p:cNvSpPr>
            <a:spLocks noGrp="1"/>
          </p:cNvSpPr>
          <p:nvPr>
            <p:ph type="sldNum" sz="quarter" idx="12"/>
          </p:nvPr>
        </p:nvSpPr>
        <p:spPr/>
        <p:txBody>
          <a:bodyPr/>
          <a:lstStyle/>
          <a:p>
            <a:fld id="{D97268D2-CE69-477E-90C1-AFB236002455}" type="slidenum">
              <a:rPr lang="en-IN" smtClean="0"/>
              <a:t>‹#›</a:t>
            </a:fld>
            <a:endParaRPr lang="en-IN" dirty="0"/>
          </a:p>
        </p:txBody>
      </p:sp>
      <p:sp>
        <p:nvSpPr>
          <p:cNvPr id="1048691"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52" name="Group 23"/>
          <p:cNvGrpSpPr>
            <a:grpSpLocks noChangeAspect="1"/>
          </p:cNvGrpSpPr>
          <p:nvPr/>
        </p:nvGrpSpPr>
        <p:grpSpPr bwMode="hidden">
          <a:xfrm>
            <a:off x="211665" y="714191"/>
            <a:ext cx="8723376" cy="1331580"/>
            <a:chOff x="-3905250" y="4294188"/>
            <a:chExt cx="13011150" cy="1892300"/>
          </a:xfrm>
        </p:grpSpPr>
        <p:sp>
          <p:nvSpPr>
            <p:cNvPr id="1048692"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93"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94"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95"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696" name="Freeform 28"/>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697"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1048698"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36"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8"/>
          <p:cNvGrpSpPr>
            <a:grpSpLocks noChangeAspect="1"/>
          </p:cNvGrpSpPr>
          <p:nvPr/>
        </p:nvGrpSpPr>
        <p:grpSpPr bwMode="hidden">
          <a:xfrm>
            <a:off x="211665" y="5353963"/>
            <a:ext cx="8723376" cy="1331580"/>
            <a:chOff x="-3905250" y="4294188"/>
            <a:chExt cx="13011150" cy="1892300"/>
          </a:xfrm>
        </p:grpSpPr>
        <p:sp>
          <p:nvSpPr>
            <p:cNvPr id="1048637"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38"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39"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640"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641"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64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1048643"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4" name="Date Placeholder 4"/>
          <p:cNvSpPr>
            <a:spLocks noGrp="1"/>
          </p:cNvSpPr>
          <p:nvPr>
            <p:ph type="dt" sz="half" idx="10"/>
          </p:nvPr>
        </p:nvSpPr>
        <p:spPr/>
        <p:txBody>
          <a:bodyPr/>
          <a:lstStyle/>
          <a:p>
            <a:fld id="{3D48AB14-1430-4785-B56C-C9058A3AB4DF}" type="datetimeFigureOut">
              <a:rPr lang="en-IN" smtClean="0"/>
              <a:t>22-11-2023</a:t>
            </a:fld>
            <a:endParaRPr lang="en-IN" dirty="0"/>
          </a:p>
        </p:txBody>
      </p:sp>
      <p:sp>
        <p:nvSpPr>
          <p:cNvPr id="1048645" name="Footer Placeholder 5"/>
          <p:cNvSpPr>
            <a:spLocks noGrp="1"/>
          </p:cNvSpPr>
          <p:nvPr>
            <p:ph type="ftr" sz="quarter" idx="11"/>
          </p:nvPr>
        </p:nvSpPr>
        <p:spPr/>
        <p:txBody>
          <a:bodyPr/>
          <a:lstStyle/>
          <a:p>
            <a:endParaRPr lang="en-IN" dirty="0"/>
          </a:p>
        </p:txBody>
      </p:sp>
      <p:sp>
        <p:nvSpPr>
          <p:cNvPr id="1048646" name="Slide Number Placeholder 6"/>
          <p:cNvSpPr>
            <a:spLocks noGrp="1"/>
          </p:cNvSpPr>
          <p:nvPr>
            <p:ph type="sldNum" sz="quarter" idx="12"/>
          </p:nvPr>
        </p:nvSpPr>
        <p:spPr/>
        <p:txBody>
          <a:bodyPr/>
          <a:lstStyle/>
          <a:p>
            <a:fld id="{D97268D2-CE69-477E-90C1-AFB236002455}" type="slidenum">
              <a:rPr lang="en-IN" smtClean="0"/>
              <a:t>‹#›</a:t>
            </a:fld>
            <a:endParaRPr lang="en-IN" dirty="0"/>
          </a:p>
        </p:txBody>
      </p:sp>
      <p:sp>
        <p:nvSpPr>
          <p:cNvPr id="1048647"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5"/>
          <p:cNvGrpSpPr>
            <a:grpSpLocks noChangeAspect="1"/>
          </p:cNvGrpSpPr>
          <p:nvPr/>
        </p:nvGrpSpPr>
        <p:grpSpPr bwMode="hidden">
          <a:xfrm>
            <a:off x="211665" y="1679429"/>
            <a:ext cx="8723376" cy="1329874"/>
            <a:chOff x="-3905251" y="4294188"/>
            <a:chExt cx="13027839" cy="1892300"/>
          </a:xfrm>
        </p:grpSpPr>
        <p:sp>
          <p:nvSpPr>
            <p:cNvPr id="1048577"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78"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79"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580"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048581"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858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83"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3D48AB14-1430-4785-B56C-C9058A3AB4DF}" type="datetimeFigureOut">
              <a:rPr lang="en-IN" smtClean="0"/>
              <a:t>22-11-2023</a:t>
            </a:fld>
            <a:endParaRPr lang="en-IN" dirty="0"/>
          </a:p>
        </p:txBody>
      </p:sp>
      <p:sp>
        <p:nvSpPr>
          <p:cNvPr id="1048584"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IN" dirty="0"/>
          </a:p>
        </p:txBody>
      </p:sp>
      <p:sp>
        <p:nvSpPr>
          <p:cNvPr id="1048585"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97268D2-CE69-477E-90C1-AFB236002455}" type="slidenum">
              <a:rPr lang="en-IN" smtClean="0"/>
              <a:t>‹#›</a:t>
            </a:fld>
            <a:endParaRPr lang="en-IN" dirty="0"/>
          </a:p>
        </p:txBody>
      </p:sp>
      <p:sp>
        <p:nvSpPr>
          <p:cNvPr id="1048586"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agabishek@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object 3">
            <a:extLst>
              <a:ext uri="{FF2B5EF4-FFF2-40B4-BE49-F238E27FC236}">
                <a16:creationId xmlns:a16="http://schemas.microsoft.com/office/drawing/2014/main" id="{19C22AB9-2034-1C93-7B63-549B17D09969}"/>
              </a:ext>
            </a:extLst>
          </p:cNvPr>
          <p:cNvSpPr txBox="1"/>
          <p:nvPr/>
        </p:nvSpPr>
        <p:spPr>
          <a:xfrm>
            <a:off x="1479804" y="419843"/>
            <a:ext cx="6184392" cy="6141425"/>
          </a:xfrm>
          <a:prstGeom prst="rect">
            <a:avLst/>
          </a:prstGeom>
        </p:spPr>
        <p:txBody>
          <a:bodyPr vert="horz" wrap="square" lIns="0" tIns="1143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401320" algn="ctr">
              <a:lnSpc>
                <a:spcPct val="100000"/>
              </a:lnSpc>
              <a:spcBef>
                <a:spcPts val="90"/>
              </a:spcBef>
            </a:pPr>
            <a:r>
              <a:rPr sz="2000" spc="-10" dirty="0">
                <a:solidFill>
                  <a:srgbClr val="6E3E0C"/>
                </a:solidFill>
                <a:latin typeface="Times New Roman"/>
                <a:cs typeface="Times New Roman"/>
              </a:rPr>
              <a:t>Adarsh</a:t>
            </a:r>
            <a:r>
              <a:rPr sz="2000" spc="5" dirty="0">
                <a:solidFill>
                  <a:srgbClr val="6E3E0C"/>
                </a:solidFill>
                <a:latin typeface="Times New Roman"/>
                <a:cs typeface="Times New Roman"/>
              </a:rPr>
              <a:t> </a:t>
            </a:r>
            <a:r>
              <a:rPr sz="2000" spc="-10" dirty="0">
                <a:solidFill>
                  <a:srgbClr val="6E3E0C"/>
                </a:solidFill>
                <a:latin typeface="Times New Roman"/>
                <a:cs typeface="Times New Roman"/>
              </a:rPr>
              <a:t>Institute</a:t>
            </a:r>
            <a:r>
              <a:rPr sz="2000" spc="15" dirty="0">
                <a:solidFill>
                  <a:srgbClr val="6E3E0C"/>
                </a:solidFill>
                <a:latin typeface="Times New Roman"/>
                <a:cs typeface="Times New Roman"/>
              </a:rPr>
              <a:t> </a:t>
            </a:r>
            <a:r>
              <a:rPr sz="2000" dirty="0">
                <a:solidFill>
                  <a:srgbClr val="6E3E0C"/>
                </a:solidFill>
                <a:latin typeface="Times New Roman"/>
                <a:cs typeface="Times New Roman"/>
              </a:rPr>
              <a:t>of</a:t>
            </a:r>
            <a:r>
              <a:rPr sz="2000" spc="-40" dirty="0">
                <a:solidFill>
                  <a:srgbClr val="6E3E0C"/>
                </a:solidFill>
                <a:latin typeface="Times New Roman"/>
                <a:cs typeface="Times New Roman"/>
              </a:rPr>
              <a:t> </a:t>
            </a:r>
            <a:r>
              <a:rPr sz="2000" spc="-20" dirty="0">
                <a:solidFill>
                  <a:srgbClr val="6E3E0C"/>
                </a:solidFill>
                <a:latin typeface="Times New Roman"/>
                <a:cs typeface="Times New Roman"/>
              </a:rPr>
              <a:t>Technology</a:t>
            </a:r>
            <a:r>
              <a:rPr sz="2000" spc="5" dirty="0">
                <a:solidFill>
                  <a:srgbClr val="6E3E0C"/>
                </a:solidFill>
                <a:latin typeface="Times New Roman"/>
                <a:cs typeface="Times New Roman"/>
              </a:rPr>
              <a:t> </a:t>
            </a:r>
            <a:r>
              <a:rPr sz="2000" spc="-10" dirty="0">
                <a:solidFill>
                  <a:srgbClr val="6E3E0C"/>
                </a:solidFill>
                <a:latin typeface="Times New Roman"/>
                <a:cs typeface="Times New Roman"/>
              </a:rPr>
              <a:t>&amp;</a:t>
            </a:r>
            <a:endParaRPr sz="2000" dirty="0">
              <a:latin typeface="Times New Roman"/>
              <a:cs typeface="Times New Roman"/>
            </a:endParaRPr>
          </a:p>
          <a:p>
            <a:pPr marR="400050" algn="ctr">
              <a:lnSpc>
                <a:spcPct val="100000"/>
              </a:lnSpc>
            </a:pPr>
            <a:r>
              <a:rPr sz="2000" spc="-5" dirty="0">
                <a:solidFill>
                  <a:srgbClr val="6E3E0C"/>
                </a:solidFill>
                <a:latin typeface="Times New Roman"/>
                <a:cs typeface="Times New Roman"/>
              </a:rPr>
              <a:t>Research</a:t>
            </a:r>
            <a:r>
              <a:rPr sz="2000" spc="-10" dirty="0">
                <a:solidFill>
                  <a:srgbClr val="6E3E0C"/>
                </a:solidFill>
                <a:latin typeface="Times New Roman"/>
                <a:cs typeface="Times New Roman"/>
              </a:rPr>
              <a:t> </a:t>
            </a:r>
            <a:r>
              <a:rPr sz="2000" spc="-5" dirty="0">
                <a:solidFill>
                  <a:srgbClr val="6E3E0C"/>
                </a:solidFill>
                <a:latin typeface="Times New Roman"/>
                <a:cs typeface="Times New Roman"/>
              </a:rPr>
              <a:t>Centre,</a:t>
            </a:r>
            <a:r>
              <a:rPr sz="2000" spc="-40" dirty="0">
                <a:solidFill>
                  <a:srgbClr val="6E3E0C"/>
                </a:solidFill>
                <a:latin typeface="Times New Roman"/>
                <a:cs typeface="Times New Roman"/>
              </a:rPr>
              <a:t> </a:t>
            </a:r>
            <a:r>
              <a:rPr sz="2000" spc="-35" dirty="0">
                <a:solidFill>
                  <a:srgbClr val="6E3E0C"/>
                </a:solidFill>
                <a:latin typeface="Times New Roman"/>
                <a:cs typeface="Times New Roman"/>
              </a:rPr>
              <a:t>Vita</a:t>
            </a:r>
            <a:endParaRPr sz="2000" dirty="0">
              <a:latin typeface="Times New Roman"/>
              <a:cs typeface="Times New Roman"/>
            </a:endParaRPr>
          </a:p>
          <a:p>
            <a:pPr marR="401320" algn="ctr">
              <a:lnSpc>
                <a:spcPct val="100000"/>
              </a:lnSpc>
              <a:spcBef>
                <a:spcPts val="5"/>
              </a:spcBef>
            </a:pPr>
            <a:r>
              <a:rPr sz="2000" spc="-10" dirty="0">
                <a:solidFill>
                  <a:srgbClr val="6E3E0C"/>
                </a:solidFill>
                <a:latin typeface="Times New Roman"/>
                <a:cs typeface="Times New Roman"/>
              </a:rPr>
              <a:t>Department</a:t>
            </a:r>
            <a:r>
              <a:rPr sz="2000" spc="35" dirty="0">
                <a:solidFill>
                  <a:srgbClr val="6E3E0C"/>
                </a:solidFill>
                <a:latin typeface="Times New Roman"/>
                <a:cs typeface="Times New Roman"/>
              </a:rPr>
              <a:t> </a:t>
            </a:r>
            <a:r>
              <a:rPr sz="2000" dirty="0">
                <a:solidFill>
                  <a:srgbClr val="6E3E0C"/>
                </a:solidFill>
                <a:latin typeface="Times New Roman"/>
                <a:cs typeface="Times New Roman"/>
              </a:rPr>
              <a:t>of</a:t>
            </a:r>
            <a:r>
              <a:rPr sz="2000" spc="-20" dirty="0">
                <a:solidFill>
                  <a:srgbClr val="6E3E0C"/>
                </a:solidFill>
                <a:latin typeface="Times New Roman"/>
                <a:cs typeface="Times New Roman"/>
              </a:rPr>
              <a:t> </a:t>
            </a:r>
            <a:r>
              <a:rPr sz="2000" spc="-10" dirty="0">
                <a:solidFill>
                  <a:srgbClr val="6E3E0C"/>
                </a:solidFill>
                <a:latin typeface="Times New Roman"/>
                <a:cs typeface="Times New Roman"/>
              </a:rPr>
              <a:t>Computer</a:t>
            </a:r>
            <a:r>
              <a:rPr sz="2000" spc="25" dirty="0">
                <a:solidFill>
                  <a:srgbClr val="6E3E0C"/>
                </a:solidFill>
                <a:latin typeface="Times New Roman"/>
                <a:cs typeface="Times New Roman"/>
              </a:rPr>
              <a:t> </a:t>
            </a:r>
            <a:r>
              <a:rPr sz="2000" spc="-5" dirty="0">
                <a:solidFill>
                  <a:srgbClr val="6E3E0C"/>
                </a:solidFill>
                <a:latin typeface="Times New Roman"/>
                <a:cs typeface="Times New Roman"/>
              </a:rPr>
              <a:t>Science</a:t>
            </a:r>
            <a:r>
              <a:rPr sz="2000" spc="20" dirty="0">
                <a:solidFill>
                  <a:srgbClr val="6E3E0C"/>
                </a:solidFill>
                <a:latin typeface="Times New Roman"/>
                <a:cs typeface="Times New Roman"/>
              </a:rPr>
              <a:t> </a:t>
            </a:r>
            <a:r>
              <a:rPr sz="2000" spc="-10" dirty="0">
                <a:solidFill>
                  <a:srgbClr val="6E3E0C"/>
                </a:solidFill>
                <a:latin typeface="Times New Roman"/>
                <a:cs typeface="Times New Roman"/>
              </a:rPr>
              <a:t>&amp;</a:t>
            </a:r>
            <a:r>
              <a:rPr sz="2000" spc="-15" dirty="0">
                <a:solidFill>
                  <a:srgbClr val="6E3E0C"/>
                </a:solidFill>
                <a:latin typeface="Times New Roman"/>
                <a:cs typeface="Times New Roman"/>
              </a:rPr>
              <a:t> Eng</a:t>
            </a:r>
            <a:r>
              <a:rPr lang="en-US" sz="2000" spc="-15" dirty="0">
                <a:solidFill>
                  <a:srgbClr val="6E3E0C"/>
                </a:solidFill>
                <a:latin typeface="Times New Roman"/>
                <a:cs typeface="Times New Roman"/>
              </a:rPr>
              <a:t>ineering</a:t>
            </a:r>
            <a:r>
              <a:rPr lang="en-US" sz="2000" dirty="0">
                <a:latin typeface="Times New Roman"/>
                <a:cs typeface="Times New Roman"/>
              </a:rPr>
              <a:t> </a:t>
            </a:r>
          </a:p>
          <a:p>
            <a:pPr marR="401320" algn="ctr">
              <a:lnSpc>
                <a:spcPct val="100000"/>
              </a:lnSpc>
              <a:spcBef>
                <a:spcPts val="5"/>
              </a:spcBef>
            </a:pPr>
            <a:r>
              <a:rPr sz="2000" spc="-15" dirty="0">
                <a:solidFill>
                  <a:srgbClr val="6E3E0C"/>
                </a:solidFill>
                <a:latin typeface="Times New Roman"/>
                <a:cs typeface="Times New Roman"/>
              </a:rPr>
              <a:t>Class-</a:t>
            </a:r>
            <a:r>
              <a:rPr lang="en-US" sz="2000" spc="-15" dirty="0">
                <a:solidFill>
                  <a:srgbClr val="6E3E0C"/>
                </a:solidFill>
                <a:latin typeface="Times New Roman"/>
                <a:cs typeface="Times New Roman"/>
              </a:rPr>
              <a:t>TY</a:t>
            </a:r>
            <a:endParaRPr lang="en-US" sz="2000" dirty="0">
              <a:latin typeface="Times New Roman"/>
              <a:cs typeface="Times New Roman"/>
            </a:endParaRPr>
          </a:p>
          <a:p>
            <a:pPr marL="291465">
              <a:lnSpc>
                <a:spcPct val="100000"/>
              </a:lnSpc>
              <a:spcBef>
                <a:spcPts val="25"/>
              </a:spcBef>
            </a:pPr>
            <a:r>
              <a:rPr lang="en-IN" sz="2400" spc="5" dirty="0">
                <a:solidFill>
                  <a:srgbClr val="585858"/>
                </a:solidFill>
                <a:latin typeface="Times New Roman"/>
                <a:cs typeface="Times New Roman"/>
              </a:rPr>
              <a:t>           Mini Project </a:t>
            </a:r>
            <a:r>
              <a:rPr sz="2400" spc="-80" dirty="0">
                <a:solidFill>
                  <a:srgbClr val="585858"/>
                </a:solidFill>
                <a:latin typeface="Times New Roman"/>
                <a:cs typeface="Times New Roman"/>
              </a:rPr>
              <a:t> </a:t>
            </a:r>
            <a:r>
              <a:rPr sz="2400" dirty="0">
                <a:solidFill>
                  <a:srgbClr val="585858"/>
                </a:solidFill>
                <a:latin typeface="Times New Roman"/>
                <a:cs typeface="Times New Roman"/>
              </a:rPr>
              <a:t>Presentation</a:t>
            </a:r>
            <a:endParaRPr lang="en-IN" sz="2400" dirty="0">
              <a:solidFill>
                <a:srgbClr val="585858"/>
              </a:solidFill>
              <a:latin typeface="Times New Roman"/>
              <a:cs typeface="Times New Roman"/>
            </a:endParaRPr>
          </a:p>
          <a:p>
            <a:pPr marL="291465">
              <a:lnSpc>
                <a:spcPct val="100000"/>
              </a:lnSpc>
              <a:spcBef>
                <a:spcPts val="25"/>
              </a:spcBef>
            </a:pPr>
            <a:r>
              <a:rPr lang="en-IN" sz="2400" spc="-70" dirty="0">
                <a:solidFill>
                  <a:srgbClr val="585858"/>
                </a:solidFill>
                <a:latin typeface="Times New Roman"/>
                <a:cs typeface="Times New Roman"/>
              </a:rPr>
              <a:t>                  </a:t>
            </a:r>
            <a:r>
              <a:rPr sz="2400" spc="-70" dirty="0">
                <a:solidFill>
                  <a:srgbClr val="585858"/>
                </a:solidFill>
                <a:latin typeface="Times New Roman"/>
                <a:cs typeface="Times New Roman"/>
              </a:rPr>
              <a:t> </a:t>
            </a:r>
            <a:r>
              <a:rPr sz="2400" spc="-5" dirty="0">
                <a:solidFill>
                  <a:srgbClr val="585858"/>
                </a:solidFill>
                <a:latin typeface="Times New Roman"/>
                <a:cs typeface="Times New Roman"/>
              </a:rPr>
              <a:t>on</a:t>
            </a:r>
            <a:r>
              <a:rPr lang="en-US" sz="2400" spc="-5" dirty="0">
                <a:solidFill>
                  <a:srgbClr val="585858"/>
                </a:solidFill>
                <a:latin typeface="Times New Roman"/>
                <a:cs typeface="Times New Roman"/>
              </a:rPr>
              <a:t>:</a:t>
            </a:r>
            <a:endParaRPr sz="2400" dirty="0">
              <a:latin typeface="Times New Roman"/>
              <a:cs typeface="Times New Roman"/>
            </a:endParaRPr>
          </a:p>
          <a:p>
            <a:pPr marL="746760">
              <a:lnSpc>
                <a:spcPct val="100000"/>
              </a:lnSpc>
              <a:spcBef>
                <a:spcPts val="1285"/>
              </a:spcBef>
            </a:pPr>
            <a:r>
              <a:rPr lang="en-US" sz="1700" dirty="0">
                <a:latin typeface="Times New Roman"/>
                <a:cs typeface="Times New Roman"/>
              </a:rPr>
              <a:t>      </a:t>
            </a:r>
            <a:r>
              <a:rPr sz="2800" spc="-5" dirty="0">
                <a:solidFill>
                  <a:srgbClr val="585858"/>
                </a:solidFill>
                <a:latin typeface="Times New Roman"/>
                <a:cs typeface="Times New Roman"/>
              </a:rPr>
              <a:t>“</a:t>
            </a:r>
            <a:r>
              <a:rPr lang="en-US" sz="2800" spc="-5" dirty="0">
                <a:solidFill>
                  <a:srgbClr val="585858"/>
                </a:solidFill>
                <a:latin typeface="Times New Roman"/>
                <a:cs typeface="Times New Roman"/>
              </a:rPr>
              <a:t>FARM - TECH</a:t>
            </a:r>
            <a:r>
              <a:rPr sz="2800" dirty="0">
                <a:solidFill>
                  <a:srgbClr val="585858"/>
                </a:solidFill>
                <a:latin typeface="Times New Roman"/>
                <a:cs typeface="Times New Roman"/>
              </a:rPr>
              <a:t>”</a:t>
            </a:r>
            <a:endParaRPr lang="en-US" sz="2800" dirty="0">
              <a:latin typeface="Times New Roman"/>
              <a:cs typeface="Times New Roman"/>
            </a:endParaRPr>
          </a:p>
          <a:p>
            <a:pPr marL="746760">
              <a:lnSpc>
                <a:spcPct val="100000"/>
              </a:lnSpc>
              <a:spcBef>
                <a:spcPts val="1285"/>
              </a:spcBef>
            </a:pPr>
            <a:r>
              <a:rPr lang="en-US" b="1" spc="-5" dirty="0">
                <a:solidFill>
                  <a:srgbClr val="6E3E0C"/>
                </a:solidFill>
                <a:latin typeface="Times New Roman"/>
                <a:cs typeface="Times New Roman"/>
              </a:rPr>
              <a:t> Team members </a:t>
            </a:r>
            <a:r>
              <a:rPr lang="en-US" sz="1500" spc="10" dirty="0">
                <a:solidFill>
                  <a:srgbClr val="585858"/>
                </a:solidFill>
                <a:latin typeface="Times New Roman"/>
                <a:cs typeface="Times New Roman"/>
              </a:rPr>
              <a:t> </a:t>
            </a:r>
          </a:p>
          <a:p>
            <a:pPr marR="973455">
              <a:lnSpc>
                <a:spcPct val="100000"/>
              </a:lnSpc>
              <a:spcBef>
                <a:spcPts val="875"/>
              </a:spcBef>
            </a:pPr>
            <a:r>
              <a:rPr lang="en-US" sz="1600" spc="10" dirty="0">
                <a:solidFill>
                  <a:srgbClr val="585858"/>
                </a:solidFill>
                <a:latin typeface="Times New Roman"/>
                <a:cs typeface="Times New Roman"/>
              </a:rPr>
              <a:t>1. Miss. Deshmukh Radhika Ravindra (CS3043)    </a:t>
            </a:r>
          </a:p>
          <a:p>
            <a:pPr marR="973455">
              <a:lnSpc>
                <a:spcPct val="100000"/>
              </a:lnSpc>
              <a:spcBef>
                <a:spcPts val="875"/>
              </a:spcBef>
            </a:pPr>
            <a:r>
              <a:rPr lang="en-US" sz="1600" spc="10" dirty="0">
                <a:solidFill>
                  <a:srgbClr val="585858"/>
                </a:solidFill>
                <a:latin typeface="Times New Roman"/>
                <a:cs typeface="Times New Roman"/>
              </a:rPr>
              <a:t>2. Miss. Jadhav Kiran </a:t>
            </a:r>
            <a:r>
              <a:rPr lang="en-US" sz="1600" spc="10" dirty="0" err="1">
                <a:solidFill>
                  <a:srgbClr val="585858"/>
                </a:solidFill>
                <a:latin typeface="Times New Roman"/>
                <a:cs typeface="Times New Roman"/>
              </a:rPr>
              <a:t>Popat</a:t>
            </a:r>
            <a:r>
              <a:rPr lang="en-US" sz="1600" spc="10" dirty="0">
                <a:solidFill>
                  <a:srgbClr val="585858"/>
                </a:solidFill>
                <a:latin typeface="Times New Roman"/>
                <a:cs typeface="Times New Roman"/>
              </a:rPr>
              <a:t>  (CS3044) </a:t>
            </a:r>
          </a:p>
          <a:p>
            <a:pPr marR="973455">
              <a:lnSpc>
                <a:spcPct val="100000"/>
              </a:lnSpc>
              <a:spcBef>
                <a:spcPts val="875"/>
              </a:spcBef>
            </a:pPr>
            <a:r>
              <a:rPr lang="en-US" sz="1600" spc="10" dirty="0">
                <a:solidFill>
                  <a:srgbClr val="585858"/>
                </a:solidFill>
                <a:latin typeface="Times New Roman"/>
                <a:cs typeface="Times New Roman"/>
              </a:rPr>
              <a:t>3. </a:t>
            </a:r>
            <a:r>
              <a:rPr sz="1600" spc="10" dirty="0">
                <a:solidFill>
                  <a:srgbClr val="585858"/>
                </a:solidFill>
                <a:latin typeface="Times New Roman"/>
                <a:cs typeface="Times New Roman"/>
              </a:rPr>
              <a:t>M</a:t>
            </a:r>
            <a:r>
              <a:rPr lang="en-US" sz="1600" spc="-75" dirty="0">
                <a:solidFill>
                  <a:srgbClr val="585858"/>
                </a:solidFill>
                <a:latin typeface="Times New Roman"/>
                <a:cs typeface="Times New Roman"/>
              </a:rPr>
              <a:t>iss.  Patil  </a:t>
            </a:r>
            <a:r>
              <a:rPr lang="en-US" sz="1600" spc="-75" dirty="0" err="1">
                <a:solidFill>
                  <a:srgbClr val="585858"/>
                </a:solidFill>
                <a:latin typeface="Times New Roman"/>
                <a:cs typeface="Times New Roman"/>
              </a:rPr>
              <a:t>Samruddhi</a:t>
            </a:r>
            <a:r>
              <a:rPr lang="en-US" sz="1600" spc="-75" dirty="0">
                <a:solidFill>
                  <a:srgbClr val="585858"/>
                </a:solidFill>
                <a:latin typeface="Times New Roman"/>
                <a:cs typeface="Times New Roman"/>
              </a:rPr>
              <a:t>  Pramod </a:t>
            </a:r>
            <a:r>
              <a:rPr sz="1600" spc="5" dirty="0">
                <a:solidFill>
                  <a:srgbClr val="585858"/>
                </a:solidFill>
                <a:latin typeface="Times New Roman"/>
                <a:cs typeface="Times New Roman"/>
              </a:rPr>
              <a:t>(</a:t>
            </a:r>
            <a:r>
              <a:rPr lang="en-US" sz="1600" spc="5" dirty="0">
                <a:solidFill>
                  <a:srgbClr val="585858"/>
                </a:solidFill>
                <a:latin typeface="Times New Roman"/>
                <a:cs typeface="Times New Roman"/>
              </a:rPr>
              <a:t>CS3045</a:t>
            </a:r>
            <a:r>
              <a:rPr sz="1600" dirty="0">
                <a:solidFill>
                  <a:srgbClr val="585858"/>
                </a:solidFill>
                <a:latin typeface="Times New Roman"/>
                <a:cs typeface="Times New Roman"/>
              </a:rPr>
              <a:t>)</a:t>
            </a:r>
            <a:endParaRPr lang="en-US" sz="1600" dirty="0">
              <a:solidFill>
                <a:srgbClr val="585858"/>
              </a:solidFill>
              <a:latin typeface="Times New Roman"/>
              <a:cs typeface="Times New Roman"/>
            </a:endParaRPr>
          </a:p>
          <a:p>
            <a:pPr marR="973455">
              <a:lnSpc>
                <a:spcPct val="100000"/>
              </a:lnSpc>
              <a:spcBef>
                <a:spcPts val="875"/>
              </a:spcBef>
            </a:pPr>
            <a:r>
              <a:rPr lang="en-US" sz="1600" dirty="0">
                <a:solidFill>
                  <a:srgbClr val="585858"/>
                </a:solidFill>
                <a:latin typeface="Times New Roman"/>
                <a:cs typeface="Times New Roman"/>
              </a:rPr>
              <a:t>4. Miss. </a:t>
            </a:r>
            <a:r>
              <a:rPr lang="en-US" sz="1600" dirty="0" err="1">
                <a:solidFill>
                  <a:srgbClr val="585858"/>
                </a:solidFill>
                <a:latin typeface="Times New Roman"/>
                <a:cs typeface="Times New Roman"/>
              </a:rPr>
              <a:t>Rajmane</a:t>
            </a:r>
            <a:r>
              <a:rPr lang="en-US" sz="1600" dirty="0">
                <a:solidFill>
                  <a:srgbClr val="585858"/>
                </a:solidFill>
                <a:latin typeface="Times New Roman"/>
                <a:cs typeface="Times New Roman"/>
              </a:rPr>
              <a:t> Shruti Shankar(CS3046) </a:t>
            </a:r>
            <a:endParaRPr sz="1600" dirty="0">
              <a:latin typeface="Times New Roman"/>
              <a:cs typeface="Times New Roman"/>
            </a:endParaRPr>
          </a:p>
          <a:p>
            <a:pPr marR="832485" algn="ctr">
              <a:lnSpc>
                <a:spcPct val="100000"/>
              </a:lnSpc>
              <a:spcBef>
                <a:spcPts val="785"/>
              </a:spcBef>
            </a:pPr>
            <a:r>
              <a:rPr sz="1700" b="1" spc="-5" dirty="0">
                <a:solidFill>
                  <a:srgbClr val="6E3E0C"/>
                </a:solidFill>
                <a:latin typeface="Times New Roman"/>
                <a:cs typeface="Times New Roman"/>
              </a:rPr>
              <a:t>Academic</a:t>
            </a:r>
            <a:r>
              <a:rPr sz="1700" b="1" spc="-95" dirty="0">
                <a:solidFill>
                  <a:srgbClr val="6E3E0C"/>
                </a:solidFill>
                <a:latin typeface="Times New Roman"/>
                <a:cs typeface="Times New Roman"/>
              </a:rPr>
              <a:t> </a:t>
            </a:r>
            <a:r>
              <a:rPr sz="1700" b="1" spc="-45" dirty="0">
                <a:solidFill>
                  <a:srgbClr val="6E3E0C"/>
                </a:solidFill>
                <a:latin typeface="Times New Roman"/>
                <a:cs typeface="Times New Roman"/>
              </a:rPr>
              <a:t>Year</a:t>
            </a:r>
            <a:endParaRPr sz="1700" b="1" dirty="0">
              <a:latin typeface="Times New Roman"/>
              <a:cs typeface="Times New Roman"/>
            </a:endParaRPr>
          </a:p>
          <a:p>
            <a:pPr marR="859155" algn="ctr">
              <a:lnSpc>
                <a:spcPct val="100000"/>
              </a:lnSpc>
              <a:spcBef>
                <a:spcPts val="815"/>
              </a:spcBef>
            </a:pPr>
            <a:r>
              <a:rPr sz="1700" spc="5" dirty="0">
                <a:solidFill>
                  <a:srgbClr val="6E3E0C"/>
                </a:solidFill>
                <a:latin typeface="Times New Roman"/>
                <a:cs typeface="Times New Roman"/>
              </a:rPr>
              <a:t>2023-2024</a:t>
            </a:r>
            <a:endParaRPr sz="1700" dirty="0">
              <a:latin typeface="Times New Roman"/>
              <a:cs typeface="Times New Roman"/>
            </a:endParaRPr>
          </a:p>
          <a:p>
            <a:pPr marL="682625">
              <a:lnSpc>
                <a:spcPct val="100000"/>
              </a:lnSpc>
              <a:spcBef>
                <a:spcPts val="1400"/>
              </a:spcBef>
            </a:pPr>
            <a:r>
              <a:rPr b="1" spc="-114" dirty="0">
                <a:solidFill>
                  <a:schemeClr val="accent4">
                    <a:lumMod val="50000"/>
                  </a:schemeClr>
                </a:solidFill>
                <a:latin typeface="Times New Roman" panose="02020603050405020304" pitchFamily="18" charset="0"/>
                <a:cs typeface="Times New Roman" panose="02020603050405020304" pitchFamily="18" charset="0"/>
              </a:rPr>
              <a:t>U</a:t>
            </a:r>
            <a:r>
              <a:rPr b="1" spc="-110" dirty="0">
                <a:solidFill>
                  <a:schemeClr val="accent4">
                    <a:lumMod val="50000"/>
                  </a:schemeClr>
                </a:solidFill>
                <a:latin typeface="Times New Roman" panose="02020603050405020304" pitchFamily="18" charset="0"/>
                <a:cs typeface="Times New Roman" panose="02020603050405020304" pitchFamily="18" charset="0"/>
              </a:rPr>
              <a:t>n</a:t>
            </a:r>
            <a:r>
              <a:rPr b="1" spc="-10" dirty="0">
                <a:solidFill>
                  <a:schemeClr val="accent4">
                    <a:lumMod val="50000"/>
                  </a:schemeClr>
                </a:solidFill>
                <a:latin typeface="Times New Roman" panose="02020603050405020304" pitchFamily="18" charset="0"/>
                <a:cs typeface="Times New Roman" panose="02020603050405020304" pitchFamily="18" charset="0"/>
              </a:rPr>
              <a:t>de</a:t>
            </a:r>
            <a:r>
              <a:rPr b="1" spc="-5" dirty="0">
                <a:solidFill>
                  <a:schemeClr val="accent4">
                    <a:lumMod val="50000"/>
                  </a:schemeClr>
                </a:solidFill>
                <a:latin typeface="Times New Roman" panose="02020603050405020304" pitchFamily="18" charset="0"/>
                <a:cs typeface="Times New Roman" panose="02020603050405020304" pitchFamily="18" charset="0"/>
              </a:rPr>
              <a:t>r</a:t>
            </a:r>
            <a:r>
              <a:rPr b="1" spc="-190" dirty="0">
                <a:solidFill>
                  <a:schemeClr val="accent4">
                    <a:lumMod val="50000"/>
                  </a:schemeClr>
                </a:solidFill>
                <a:latin typeface="Times New Roman" panose="02020603050405020304" pitchFamily="18" charset="0"/>
                <a:cs typeface="Times New Roman" panose="02020603050405020304" pitchFamily="18" charset="0"/>
              </a:rPr>
              <a:t> </a:t>
            </a:r>
            <a:r>
              <a:rPr b="1" spc="-5" dirty="0">
                <a:solidFill>
                  <a:schemeClr val="accent4">
                    <a:lumMod val="50000"/>
                  </a:schemeClr>
                </a:solidFill>
                <a:latin typeface="Times New Roman" panose="02020603050405020304" pitchFamily="18" charset="0"/>
                <a:cs typeface="Times New Roman" panose="02020603050405020304" pitchFamily="18" charset="0"/>
              </a:rPr>
              <a:t>Gu</a:t>
            </a:r>
            <a:r>
              <a:rPr b="1" spc="5" dirty="0">
                <a:solidFill>
                  <a:schemeClr val="accent4">
                    <a:lumMod val="50000"/>
                  </a:schemeClr>
                </a:solidFill>
                <a:latin typeface="Times New Roman" panose="02020603050405020304" pitchFamily="18" charset="0"/>
                <a:cs typeface="Times New Roman" panose="02020603050405020304" pitchFamily="18" charset="0"/>
              </a:rPr>
              <a:t>i</a:t>
            </a:r>
            <a:r>
              <a:rPr b="1" spc="140" dirty="0">
                <a:solidFill>
                  <a:schemeClr val="accent4">
                    <a:lumMod val="50000"/>
                  </a:schemeClr>
                </a:solidFill>
                <a:latin typeface="Times New Roman" panose="02020603050405020304" pitchFamily="18" charset="0"/>
                <a:cs typeface="Times New Roman" panose="02020603050405020304" pitchFamily="18" charset="0"/>
              </a:rPr>
              <a:t>dan</a:t>
            </a:r>
            <a:r>
              <a:rPr b="1" spc="125" dirty="0">
                <a:solidFill>
                  <a:schemeClr val="accent4">
                    <a:lumMod val="50000"/>
                  </a:schemeClr>
                </a:solidFill>
                <a:latin typeface="Times New Roman" panose="02020603050405020304" pitchFamily="18" charset="0"/>
                <a:cs typeface="Times New Roman" panose="02020603050405020304" pitchFamily="18" charset="0"/>
              </a:rPr>
              <a:t>c</a:t>
            </a:r>
            <a:r>
              <a:rPr b="1" spc="120" dirty="0">
                <a:solidFill>
                  <a:schemeClr val="accent4">
                    <a:lumMod val="50000"/>
                  </a:schemeClr>
                </a:solidFill>
                <a:latin typeface="Times New Roman" panose="02020603050405020304" pitchFamily="18" charset="0"/>
                <a:cs typeface="Times New Roman" panose="02020603050405020304" pitchFamily="18" charset="0"/>
              </a:rPr>
              <a:t>e</a:t>
            </a:r>
            <a:r>
              <a:rPr b="1" spc="-245" dirty="0">
                <a:solidFill>
                  <a:schemeClr val="accent4">
                    <a:lumMod val="50000"/>
                  </a:schemeClr>
                </a:solidFill>
                <a:latin typeface="Times New Roman" panose="02020603050405020304" pitchFamily="18" charset="0"/>
                <a:cs typeface="Times New Roman" panose="02020603050405020304" pitchFamily="18" charset="0"/>
              </a:rPr>
              <a:t> </a:t>
            </a:r>
            <a:r>
              <a:rPr b="1" spc="15" dirty="0">
                <a:solidFill>
                  <a:schemeClr val="accent4">
                    <a:lumMod val="50000"/>
                  </a:schemeClr>
                </a:solidFill>
                <a:latin typeface="Times New Roman" panose="02020603050405020304" pitchFamily="18" charset="0"/>
                <a:cs typeface="Times New Roman" panose="02020603050405020304" pitchFamily="18" charset="0"/>
              </a:rPr>
              <a:t>o</a:t>
            </a:r>
            <a:r>
              <a:rPr lang="en-US" b="1" spc="15" dirty="0">
                <a:solidFill>
                  <a:schemeClr val="accent4">
                    <a:lumMod val="50000"/>
                  </a:schemeClr>
                </a:solidFill>
                <a:latin typeface="Times New Roman" panose="02020603050405020304" pitchFamily="18" charset="0"/>
                <a:cs typeface="Times New Roman" panose="02020603050405020304" pitchFamily="18" charset="0"/>
              </a:rPr>
              <a:t>f:</a:t>
            </a:r>
          </a:p>
          <a:p>
            <a:pPr marL="682625">
              <a:lnSpc>
                <a:spcPct val="100000"/>
              </a:lnSpc>
              <a:spcBef>
                <a:spcPts val="1400"/>
              </a:spcBef>
            </a:pPr>
            <a:r>
              <a:rPr lang="en-US" b="1" spc="15" dirty="0">
                <a:solidFill>
                  <a:schemeClr val="accent4">
                    <a:lumMod val="50000"/>
                  </a:schemeClr>
                </a:solidFill>
                <a:latin typeface="Times New Roman" panose="02020603050405020304" pitchFamily="18" charset="0"/>
                <a:cs typeface="Times New Roman" panose="02020603050405020304" pitchFamily="18" charset="0"/>
              </a:rPr>
              <a:t>		 </a:t>
            </a:r>
            <a:r>
              <a:rPr lang="en-US" sz="2000" b="1" spc="15" dirty="0">
                <a:solidFill>
                  <a:schemeClr val="accent4">
                    <a:lumMod val="50000"/>
                  </a:schemeClr>
                </a:solidFill>
                <a:latin typeface="Times New Roman" panose="02020603050405020304" pitchFamily="18" charset="0"/>
                <a:cs typeface="Times New Roman" panose="02020603050405020304" pitchFamily="18" charset="0"/>
              </a:rPr>
              <a:t>Ms. S. L. Jadhav</a:t>
            </a:r>
            <a:endParaRPr sz="2000" b="1" dirty="0">
              <a:solidFill>
                <a:schemeClr val="accent4">
                  <a:lumMod val="50000"/>
                </a:schemeClr>
              </a:solidFill>
              <a:latin typeface="Times New Roman" panose="02020603050405020304" pitchFamily="18" charset="0"/>
              <a:cs typeface="Times New Roman" panose="02020603050405020304" pitchFamily="18" charset="0"/>
            </a:endParaRPr>
          </a:p>
        </p:txBody>
      </p:sp>
      <p:pic>
        <p:nvPicPr>
          <p:cNvPr id="1048783" name="Picture 1048782">
            <a:extLst>
              <a:ext uri="{FF2B5EF4-FFF2-40B4-BE49-F238E27FC236}">
                <a16:creationId xmlns:a16="http://schemas.microsoft.com/office/drawing/2014/main" id="{7ED272E9-5243-9032-4711-6D10F055AA23}"/>
              </a:ext>
            </a:extLst>
          </p:cNvPr>
          <p:cNvPicPr>
            <a:picLocks noChangeAspect="1"/>
          </p:cNvPicPr>
          <p:nvPr/>
        </p:nvPicPr>
        <p:blipFill>
          <a:blip r:embed="rId2"/>
          <a:stretch>
            <a:fillRect/>
          </a:stretch>
        </p:blipFill>
        <p:spPr>
          <a:xfrm>
            <a:off x="0" y="260648"/>
            <a:ext cx="1664352" cy="1475360"/>
          </a:xfrm>
          <a:prstGeom prst="rect">
            <a:avLst/>
          </a:prstGeom>
        </p:spPr>
      </p:pic>
      <p:pic>
        <p:nvPicPr>
          <p:cNvPr id="1048784" name="Picture 1048783">
            <a:extLst>
              <a:ext uri="{FF2B5EF4-FFF2-40B4-BE49-F238E27FC236}">
                <a16:creationId xmlns:a16="http://schemas.microsoft.com/office/drawing/2014/main" id="{5A1B85A1-B202-C9EE-53B4-C547309525E5}"/>
              </a:ext>
            </a:extLst>
          </p:cNvPr>
          <p:cNvPicPr>
            <a:picLocks noChangeAspect="1"/>
          </p:cNvPicPr>
          <p:nvPr/>
        </p:nvPicPr>
        <p:blipFill>
          <a:blip r:embed="rId3"/>
          <a:stretch>
            <a:fillRect/>
          </a:stretch>
        </p:blipFill>
        <p:spPr>
          <a:xfrm>
            <a:off x="7452320" y="260648"/>
            <a:ext cx="1450974" cy="1469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FLOWCHART </a:t>
            </a:r>
          </a:p>
        </p:txBody>
      </p:sp>
      <p:pic>
        <p:nvPicPr>
          <p:cNvPr id="10" name="Content Placeholder 9">
            <a:extLst>
              <a:ext uri="{FF2B5EF4-FFF2-40B4-BE49-F238E27FC236}">
                <a16:creationId xmlns:a16="http://schemas.microsoft.com/office/drawing/2014/main" id="{4D68D88E-E926-9490-CBDB-374733E1BC7C}"/>
              </a:ext>
            </a:extLst>
          </p:cNvPr>
          <p:cNvPicPr>
            <a:picLocks noGrp="1" noChangeAspect="1"/>
          </p:cNvPicPr>
          <p:nvPr>
            <p:ph idx="1"/>
          </p:nvPr>
        </p:nvPicPr>
        <p:blipFill>
          <a:blip r:embed="rId2"/>
          <a:stretch>
            <a:fillRect/>
          </a:stretch>
        </p:blipFill>
        <p:spPr>
          <a:xfrm>
            <a:off x="971550" y="2204864"/>
            <a:ext cx="7200900" cy="4410075"/>
          </a:xfrm>
        </p:spPr>
      </p:pic>
    </p:spTree>
    <p:extLst>
      <p:ext uri="{BB962C8B-B14F-4D97-AF65-F5344CB8AC3E}">
        <p14:creationId xmlns:p14="http://schemas.microsoft.com/office/powerpoint/2010/main" val="82458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Content Placeholder 2"/>
          <p:cNvSpPr>
            <a:spLocks noGrp="1"/>
          </p:cNvSpPr>
          <p:nvPr>
            <p:ph idx="1"/>
          </p:nvPr>
        </p:nvSpPr>
        <p:spPr>
          <a:xfrm>
            <a:off x="867833" y="6519672"/>
            <a:ext cx="7408333" cy="464915"/>
          </a:xfrm>
        </p:spPr>
        <p:txBody>
          <a:bodyPr>
            <a:normAutofit/>
          </a:bodyPr>
          <a:lstStyle/>
          <a:p>
            <a:pPr marL="0" indent="0">
              <a:buNone/>
            </a:pP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Screenshot : Index Page</a:t>
            </a:r>
            <a:endParaRPr lang="en-US" sz="1600" dirty="0">
              <a:solidFill>
                <a:schemeClr val="tx1">
                  <a:lumMod val="95000"/>
                  <a:lumOff val="5000"/>
                </a:schemeClr>
              </a:solidFill>
              <a:latin typeface="Agency FB" pitchFamily="34" charset="0"/>
            </a:endParaRPr>
          </a:p>
        </p:txBody>
      </p:sp>
      <p:sp>
        <p:nvSpPr>
          <p:cNvPr id="1048615"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USER INTERFACE</a:t>
            </a:r>
          </a:p>
        </p:txBody>
      </p:sp>
      <p:pic>
        <p:nvPicPr>
          <p:cNvPr id="7" name="Picture 6">
            <a:extLst>
              <a:ext uri="{FF2B5EF4-FFF2-40B4-BE49-F238E27FC236}">
                <a16:creationId xmlns:a16="http://schemas.microsoft.com/office/drawing/2014/main" id="{3D09FC32-D41F-B39D-00F2-03E365E2DB65}"/>
              </a:ext>
            </a:extLst>
          </p:cNvPr>
          <p:cNvPicPr>
            <a:picLocks noChangeAspect="1"/>
          </p:cNvPicPr>
          <p:nvPr/>
        </p:nvPicPr>
        <p:blipFill>
          <a:blip r:embed="rId3"/>
          <a:stretch>
            <a:fillRect/>
          </a:stretch>
        </p:blipFill>
        <p:spPr>
          <a:xfrm>
            <a:off x="867833" y="1533914"/>
            <a:ext cx="7991872" cy="4985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15"/>
                                        </p:tgtEl>
                                        <p:attrNameLst>
                                          <p:attrName>style.visibility</p:attrName>
                                        </p:attrNameLst>
                                      </p:cBhvr>
                                      <p:to>
                                        <p:strVal val="visible"/>
                                      </p:to>
                                    </p:set>
                                    <p:animEffect transition="in" filter="fade">
                                      <p:cBhvr>
                                        <p:cTn id="7" dur="1000"/>
                                        <p:tgtEl>
                                          <p:spTgt spid="1048615"/>
                                        </p:tgtEl>
                                      </p:cBhvr>
                                    </p:animEffect>
                                    <p:anim calcmode="lin" valueType="num">
                                      <p:cBhvr>
                                        <p:cTn id="8" dur="1000" fill="hold"/>
                                        <p:tgtEl>
                                          <p:spTgt spid="1048615"/>
                                        </p:tgtEl>
                                        <p:attrNameLst>
                                          <p:attrName>ppt_x</p:attrName>
                                        </p:attrNameLst>
                                      </p:cBhvr>
                                      <p:tavLst>
                                        <p:tav tm="0">
                                          <p:val>
                                            <p:strVal val="#ppt_x"/>
                                          </p:val>
                                        </p:tav>
                                        <p:tav tm="100000">
                                          <p:val>
                                            <p:strVal val="#ppt_x"/>
                                          </p:val>
                                        </p:tav>
                                      </p:tavLst>
                                    </p:anim>
                                    <p:anim calcmode="lin" valueType="num">
                                      <p:cBhvr>
                                        <p:cTn id="9" dur="1000" fill="hold"/>
                                        <p:tgtEl>
                                          <p:spTgt spid="10486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1BA4C7AC-BAA7-835A-1197-0F5E9177279D}"/>
              </a:ext>
            </a:extLst>
          </p:cNvPr>
          <p:cNvPicPr>
            <a:picLocks noGrp="1" noChangeAspect="1"/>
          </p:cNvPicPr>
          <p:nvPr>
            <p:ph idx="1"/>
          </p:nvPr>
        </p:nvPicPr>
        <p:blipFill>
          <a:blip r:embed="rId3"/>
          <a:stretch>
            <a:fillRect/>
          </a:stretch>
        </p:blipFill>
        <p:spPr>
          <a:xfrm>
            <a:off x="739794" y="2186922"/>
            <a:ext cx="7200800" cy="4286216"/>
          </a:xfrm>
        </p:spPr>
        <p:style>
          <a:lnRef idx="2">
            <a:schemeClr val="accent1"/>
          </a:lnRef>
          <a:fillRef idx="1">
            <a:schemeClr val="lt1"/>
          </a:fillRef>
          <a:effectRef idx="0">
            <a:schemeClr val="accent1"/>
          </a:effectRef>
          <a:fontRef idx="minor">
            <a:schemeClr val="dk1"/>
          </a:fontRef>
        </p:style>
      </p:pic>
      <p:sp>
        <p:nvSpPr>
          <p:cNvPr id="2" name="TextBox 1">
            <a:extLst>
              <a:ext uri="{FF2B5EF4-FFF2-40B4-BE49-F238E27FC236}">
                <a16:creationId xmlns:a16="http://schemas.microsoft.com/office/drawing/2014/main" id="{C8359470-91E6-8EBE-2AF9-58623A48A3BC}"/>
              </a:ext>
            </a:extLst>
          </p:cNvPr>
          <p:cNvSpPr txBox="1"/>
          <p:nvPr/>
        </p:nvSpPr>
        <p:spPr>
          <a:xfrm>
            <a:off x="755576" y="6488668"/>
            <a:ext cx="396044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Screenshot</a:t>
            </a:r>
            <a:r>
              <a:rPr lang="en-IN" sz="1600" dirty="0"/>
              <a:t> </a:t>
            </a:r>
            <a:r>
              <a:rPr lang="en-IN" sz="1600" dirty="0">
                <a:latin typeface="Times New Roman" panose="02020603050405020304" pitchFamily="18" charset="0"/>
                <a:cs typeface="Times New Roman" panose="02020603050405020304" pitchFamily="18" charset="0"/>
              </a:rPr>
              <a:t>: pesticides</a:t>
            </a:r>
          </a:p>
        </p:txBody>
      </p:sp>
    </p:spTree>
    <p:extLst>
      <p:ext uri="{BB962C8B-B14F-4D97-AF65-F5344CB8AC3E}">
        <p14:creationId xmlns:p14="http://schemas.microsoft.com/office/powerpoint/2010/main" val="374770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31DFE-1DD8-C3AC-412D-64BC4944D77F}"/>
              </a:ext>
            </a:extLst>
          </p:cNvPr>
          <p:cNvPicPr>
            <a:picLocks noChangeAspect="1"/>
          </p:cNvPicPr>
          <p:nvPr/>
        </p:nvPicPr>
        <p:blipFill>
          <a:blip r:embed="rId2"/>
          <a:stretch>
            <a:fillRect/>
          </a:stretch>
        </p:blipFill>
        <p:spPr>
          <a:xfrm>
            <a:off x="621862" y="283194"/>
            <a:ext cx="8064896" cy="3361830"/>
          </a:xfrm>
          <a:prstGeom prst="rect">
            <a:avLst/>
          </a:prstGeom>
        </p:spPr>
      </p:pic>
      <p:pic>
        <p:nvPicPr>
          <p:cNvPr id="5" name="Picture 4">
            <a:extLst>
              <a:ext uri="{FF2B5EF4-FFF2-40B4-BE49-F238E27FC236}">
                <a16:creationId xmlns:a16="http://schemas.microsoft.com/office/drawing/2014/main" id="{AF9DD967-907C-9FFF-9F87-BA793B5F14D5}"/>
              </a:ext>
            </a:extLst>
          </p:cNvPr>
          <p:cNvPicPr>
            <a:picLocks noChangeAspect="1"/>
          </p:cNvPicPr>
          <p:nvPr/>
        </p:nvPicPr>
        <p:blipFill>
          <a:blip r:embed="rId3"/>
          <a:stretch>
            <a:fillRect/>
          </a:stretch>
        </p:blipFill>
        <p:spPr>
          <a:xfrm>
            <a:off x="398496" y="3429000"/>
            <a:ext cx="8271493" cy="2842214"/>
          </a:xfrm>
          <a:prstGeom prst="rect">
            <a:avLst/>
          </a:prstGeom>
        </p:spPr>
      </p:pic>
      <p:sp>
        <p:nvSpPr>
          <p:cNvPr id="4" name="TextBox 3">
            <a:extLst>
              <a:ext uri="{FF2B5EF4-FFF2-40B4-BE49-F238E27FC236}">
                <a16:creationId xmlns:a16="http://schemas.microsoft.com/office/drawing/2014/main" id="{DC932871-CC32-A902-1E6B-F69C4090649B}"/>
              </a:ext>
            </a:extLst>
          </p:cNvPr>
          <p:cNvSpPr txBox="1"/>
          <p:nvPr/>
        </p:nvSpPr>
        <p:spPr>
          <a:xfrm>
            <a:off x="755576" y="6305008"/>
            <a:ext cx="309634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Screenshot: Veggies</a:t>
            </a:r>
          </a:p>
        </p:txBody>
      </p:sp>
    </p:spTree>
    <p:extLst>
      <p:ext uri="{BB962C8B-B14F-4D97-AF65-F5344CB8AC3E}">
        <p14:creationId xmlns:p14="http://schemas.microsoft.com/office/powerpoint/2010/main" val="2882333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28AB7-6674-5D7F-2BCD-A910D125D116}"/>
              </a:ext>
            </a:extLst>
          </p:cNvPr>
          <p:cNvPicPr/>
          <p:nvPr/>
        </p:nvPicPr>
        <p:blipFill>
          <a:blip r:embed="rId2"/>
          <a:stretch>
            <a:fillRect/>
          </a:stretch>
        </p:blipFill>
        <p:spPr>
          <a:xfrm>
            <a:off x="611560" y="1196752"/>
            <a:ext cx="7739757" cy="4752464"/>
          </a:xfrm>
          <a:prstGeom prst="rect">
            <a:avLst/>
          </a:prstGeom>
        </p:spPr>
      </p:pic>
      <p:sp>
        <p:nvSpPr>
          <p:cNvPr id="2" name="TextBox 1">
            <a:extLst>
              <a:ext uri="{FF2B5EF4-FFF2-40B4-BE49-F238E27FC236}">
                <a16:creationId xmlns:a16="http://schemas.microsoft.com/office/drawing/2014/main" id="{9E67CA9B-03AC-B70A-0A61-9B8AB1C2877A}"/>
              </a:ext>
            </a:extLst>
          </p:cNvPr>
          <p:cNvSpPr txBox="1"/>
          <p:nvPr/>
        </p:nvSpPr>
        <p:spPr>
          <a:xfrm>
            <a:off x="683568" y="6381328"/>
            <a:ext cx="1912923"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Screenshot : Sign Up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95FB78-A030-689B-8D3D-4C1252FB8DBA}"/>
              </a:ext>
            </a:extLst>
          </p:cNvPr>
          <p:cNvPicPr>
            <a:picLocks noChangeAspect="1"/>
          </p:cNvPicPr>
          <p:nvPr/>
        </p:nvPicPr>
        <p:blipFill>
          <a:blip r:embed="rId2"/>
          <a:stretch>
            <a:fillRect/>
          </a:stretch>
        </p:blipFill>
        <p:spPr>
          <a:xfrm>
            <a:off x="161764" y="1268760"/>
            <a:ext cx="8820472" cy="4802743"/>
          </a:xfrm>
          <a:prstGeom prst="rect">
            <a:avLst/>
          </a:prstGeom>
        </p:spPr>
      </p:pic>
      <p:sp>
        <p:nvSpPr>
          <p:cNvPr id="2" name="TextBox 1">
            <a:extLst>
              <a:ext uri="{FF2B5EF4-FFF2-40B4-BE49-F238E27FC236}">
                <a16:creationId xmlns:a16="http://schemas.microsoft.com/office/drawing/2014/main" id="{63603B69-A1CE-CBE0-F12B-546FC2A845B2}"/>
              </a:ext>
            </a:extLst>
          </p:cNvPr>
          <p:cNvSpPr txBox="1"/>
          <p:nvPr/>
        </p:nvSpPr>
        <p:spPr>
          <a:xfrm>
            <a:off x="611560" y="6237312"/>
            <a:ext cx="25922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Screenshot : Contact Us</a:t>
            </a:r>
          </a:p>
        </p:txBody>
      </p:sp>
    </p:spTree>
    <p:extLst>
      <p:ext uri="{BB962C8B-B14F-4D97-AF65-F5344CB8AC3E}">
        <p14:creationId xmlns:p14="http://schemas.microsoft.com/office/powerpoint/2010/main" val="204533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AD41B510-083E-1808-166A-376BB7D1ACB3}"/>
              </a:ext>
            </a:extLst>
          </p:cNvPr>
          <p:cNvPicPr>
            <a:picLocks noGrp="1"/>
          </p:cNvPicPr>
          <p:nvPr>
            <p:ph idx="1"/>
          </p:nvPr>
        </p:nvPicPr>
        <p:blipFill>
          <a:blip r:embed="rId2"/>
          <a:stretch>
            <a:fillRect/>
          </a:stretch>
        </p:blipFill>
        <p:spPr>
          <a:xfrm>
            <a:off x="1502747" y="1916832"/>
            <a:ext cx="6138506" cy="3960440"/>
          </a:xfrm>
          <a:prstGeom prst="rect">
            <a:avLst/>
          </a:prstGeom>
        </p:spPr>
      </p:pic>
      <p:sp>
        <p:nvSpPr>
          <p:cNvPr id="2" name="TextBox 1">
            <a:extLst>
              <a:ext uri="{FF2B5EF4-FFF2-40B4-BE49-F238E27FC236}">
                <a16:creationId xmlns:a16="http://schemas.microsoft.com/office/drawing/2014/main" id="{A0A3754A-B33E-8938-A809-F354533CE08B}"/>
              </a:ext>
            </a:extLst>
          </p:cNvPr>
          <p:cNvSpPr txBox="1"/>
          <p:nvPr/>
        </p:nvSpPr>
        <p:spPr>
          <a:xfrm>
            <a:off x="1259632" y="6381328"/>
            <a:ext cx="280831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Screenshot : Marketing</a:t>
            </a:r>
          </a:p>
        </p:txBody>
      </p:sp>
    </p:spTree>
    <p:extLst>
      <p:ext uri="{BB962C8B-B14F-4D97-AF65-F5344CB8AC3E}">
        <p14:creationId xmlns:p14="http://schemas.microsoft.com/office/powerpoint/2010/main" val="265065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FUTURE SCOPE</a:t>
            </a:r>
          </a:p>
        </p:txBody>
      </p:sp>
      <p:sp>
        <p:nvSpPr>
          <p:cNvPr id="2" name="Content Placeholder 1"/>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Mark place and Supply chain Management .</a:t>
            </a:r>
          </a:p>
          <a:p>
            <a:r>
              <a:rPr lang="en-US" dirty="0">
                <a:latin typeface="Times New Roman" panose="02020603050405020304" pitchFamily="18" charset="0"/>
                <a:cs typeface="Times New Roman" panose="02020603050405020304" pitchFamily="18" charset="0"/>
              </a:rPr>
              <a:t>Financial and Resources Management .</a:t>
            </a:r>
          </a:p>
          <a:p>
            <a:r>
              <a:rPr lang="en-US" dirty="0">
                <a:latin typeface="Times New Roman" panose="02020603050405020304" pitchFamily="18" charset="0"/>
                <a:cs typeface="Times New Roman" panose="02020603050405020304" pitchFamily="18" charset="0"/>
              </a:rPr>
              <a:t>Mobile Application for Farmer.</a:t>
            </a:r>
          </a:p>
          <a:p>
            <a:r>
              <a:rPr lang="en-US" dirty="0">
                <a:latin typeface="Times New Roman" panose="02020603050405020304" pitchFamily="18" charset="0"/>
                <a:cs typeface="Times New Roman" panose="02020603050405020304" pitchFamily="18" charset="0"/>
              </a:rPr>
              <a:t>Environmental monitoring .</a:t>
            </a:r>
          </a:p>
          <a:p>
            <a:r>
              <a:rPr lang="en-US" dirty="0">
                <a:latin typeface="Times New Roman" panose="02020603050405020304" pitchFamily="18" charset="0"/>
                <a:cs typeface="Times New Roman" panose="02020603050405020304" pitchFamily="18" charset="0"/>
              </a:rPr>
              <a:t> Global Collaboration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21"/>
                                        </p:tgtEl>
                                        <p:attrNameLst>
                                          <p:attrName>style.visibility</p:attrName>
                                        </p:attrNameLst>
                                      </p:cBhvr>
                                      <p:to>
                                        <p:strVal val="visible"/>
                                      </p:to>
                                    </p:set>
                                    <p:animEffect transition="in" filter="fade">
                                      <p:cBhvr>
                                        <p:cTn id="7" dur="1000"/>
                                        <p:tgtEl>
                                          <p:spTgt spid="1048621"/>
                                        </p:tgtEl>
                                      </p:cBhvr>
                                    </p:animEffect>
                                    <p:anim calcmode="lin" valueType="num">
                                      <p:cBhvr>
                                        <p:cTn id="8" dur="1000" fill="hold"/>
                                        <p:tgtEl>
                                          <p:spTgt spid="1048621"/>
                                        </p:tgtEl>
                                        <p:attrNameLst>
                                          <p:attrName>ppt_x</p:attrName>
                                        </p:attrNameLst>
                                      </p:cBhvr>
                                      <p:tavLst>
                                        <p:tav tm="0">
                                          <p:val>
                                            <p:strVal val="#ppt_x"/>
                                          </p:val>
                                        </p:tav>
                                        <p:tav tm="100000">
                                          <p:val>
                                            <p:strVal val="#ppt_x"/>
                                          </p:val>
                                        </p:tav>
                                      </p:tavLst>
                                    </p:anim>
                                    <p:anim calcmode="lin" valueType="num">
                                      <p:cBhvr>
                                        <p:cTn id="9" dur="1000" fill="hold"/>
                                        <p:tgtEl>
                                          <p:spTgt spid="10486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Easy access to information ,resources and services related to Agriculture for Farmers .</a:t>
            </a:r>
          </a:p>
          <a:p>
            <a:r>
              <a:rPr lang="en-US" dirty="0">
                <a:latin typeface="Times New Roman" panose="02020603050405020304" pitchFamily="18" charset="0"/>
                <a:cs typeface="Times New Roman" panose="02020603050405020304" pitchFamily="18" charset="0"/>
              </a:rPr>
              <a:t>Website enable farmer to showcase and sell their products directly to consumers,  expanding their market reach and potential profits. </a:t>
            </a:r>
          </a:p>
          <a:p>
            <a:endParaRPr lang="en-US" dirty="0"/>
          </a:p>
        </p:txBody>
      </p:sp>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69476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Content Placeholder 2"/>
          <p:cNvSpPr>
            <a:spLocks noGrp="1"/>
          </p:cNvSpPr>
          <p:nvPr>
            <p:ph idx="1"/>
          </p:nvPr>
        </p:nvSpPr>
        <p:spPr>
          <a:xfrm>
            <a:off x="323528" y="1124744"/>
            <a:ext cx="8229600" cy="5040560"/>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Example of Journal Paper</a:t>
            </a:r>
          </a:p>
          <a:p>
            <a:pPr marL="0" indent="0">
              <a:buNone/>
            </a:pPr>
            <a:r>
              <a:rPr lang="en-US" dirty="0">
                <a:latin typeface="Times New Roman" panose="02020603050405020304" pitchFamily="18" charset="0"/>
                <a:cs typeface="Times New Roman" panose="02020603050405020304" pitchFamily="18" charset="0"/>
              </a:rPr>
              <a:t>1. S. Siva Ram Murthy and B.S .Manoj, “Ad Hoc Wireless Network Architecture And protocols ”, Second Edition ,person publication 2004 </a:t>
            </a:r>
          </a:p>
          <a:p>
            <a:pPr marL="0" indent="0">
              <a:buNone/>
            </a:pPr>
            <a:r>
              <a:rPr lang="en-US" dirty="0">
                <a:latin typeface="Times New Roman" panose="02020603050405020304" pitchFamily="18" charset="0"/>
                <a:cs typeface="Times New Roman" panose="02020603050405020304" pitchFamily="18" charset="0"/>
              </a:rPr>
              <a:t>2. Abhishek A.G .(2016) “Creating Agriculture marketing using Web and Mobile Based Technologies Web Pages, 1st Edition.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2">
                    <a:lumMod val="50000"/>
                  </a:schemeClr>
                </a:solidFill>
                <a:latin typeface="Times New Roman" panose="02020603050405020304" pitchFamily="18" charset="0"/>
                <a:cs typeface="Times New Roman" panose="02020603050405020304" pitchFamily="18" charset="0"/>
              </a:rPr>
              <a:t>Example of book reference:</a:t>
            </a:r>
          </a:p>
          <a:p>
            <a:pPr marL="0" indent="0">
              <a:buNone/>
            </a:pPr>
            <a:r>
              <a:rPr lang="en-US" dirty="0">
                <a:solidFill>
                  <a:schemeClr val="accent2">
                    <a:lumMod val="50000"/>
                  </a:schemeClr>
                </a:solidFill>
                <a:latin typeface="Times New Roman" panose="02020603050405020304" pitchFamily="18" charset="0"/>
                <a:cs typeface="Times New Roman" panose="02020603050405020304" pitchFamily="18" charset="0"/>
              </a:rPr>
              <a:t>The wizard and the Prophet Charles C . Mann</a:t>
            </a:r>
            <a:r>
              <a:rPr lang="en-US" b="1" dirty="0">
                <a:solidFill>
                  <a:schemeClr val="accent2">
                    <a:lumMod val="50000"/>
                  </a:schemeClr>
                </a:solidFill>
                <a:latin typeface="Times New Roman" panose="02020603050405020304" pitchFamily="18" charset="0"/>
                <a:cs typeface="Times New Roman" panose="02020603050405020304" pitchFamily="18" charset="0"/>
              </a:rPr>
              <a:t>.</a:t>
            </a:r>
          </a:p>
          <a:p>
            <a:pPr marL="0" indent="0">
              <a:buNone/>
            </a:pPr>
            <a:r>
              <a:rPr lang="en-US" dirty="0" err="1">
                <a:solidFill>
                  <a:schemeClr val="accent2">
                    <a:lumMod val="50000"/>
                  </a:schemeClr>
                </a:solidFill>
                <a:latin typeface="Times New Roman" panose="02020603050405020304" pitchFamily="18" charset="0"/>
                <a:cs typeface="Times New Roman" panose="02020603050405020304" pitchFamily="18" charset="0"/>
              </a:rPr>
              <a:t>Ramro</a:t>
            </a:r>
            <a:r>
              <a:rPr lang="en-US" dirty="0">
                <a:solidFill>
                  <a:schemeClr val="accent2">
                    <a:lumMod val="50000"/>
                  </a:schemeClr>
                </a:solidFill>
                <a:latin typeface="Times New Roman" panose="02020603050405020304" pitchFamily="18" charset="0"/>
                <a:cs typeface="Times New Roman" panose="02020603050405020304" pitchFamily="18" charset="0"/>
              </a:rPr>
              <a:t> : The story of Indians Farm Crisis Jaideep </a:t>
            </a:r>
            <a:r>
              <a:rPr lang="en-US" dirty="0" err="1">
                <a:solidFill>
                  <a:schemeClr val="accent2">
                    <a:lumMod val="50000"/>
                  </a:schemeClr>
                </a:solidFill>
                <a:latin typeface="Times New Roman" panose="02020603050405020304" pitchFamily="18" charset="0"/>
                <a:cs typeface="Times New Roman" panose="02020603050405020304" pitchFamily="18" charset="0"/>
              </a:rPr>
              <a:t>Hardikar</a:t>
            </a:r>
            <a:r>
              <a:rPr lang="en-US" dirty="0">
                <a:solidFill>
                  <a:schemeClr val="accent2">
                    <a:lumMod val="50000"/>
                  </a:schemeClr>
                </a:solidFill>
                <a:latin typeface="Times New Roman" panose="02020603050405020304" pitchFamily="18" charset="0"/>
                <a:cs typeface="Times New Roman" panose="02020603050405020304" pitchFamily="18" charset="0"/>
              </a:rPr>
              <a:t> .</a:t>
            </a:r>
          </a:p>
          <a:p>
            <a:pPr marL="0" indent="0">
              <a:buNone/>
            </a:pPr>
            <a:r>
              <a:rPr lang="en-US" b="1" dirty="0">
                <a:solidFill>
                  <a:schemeClr val="accent2">
                    <a:lumMod val="50000"/>
                  </a:schemeClr>
                </a:solidFill>
                <a:latin typeface="Times New Roman" panose="02020603050405020304" pitchFamily="18" charset="0"/>
                <a:cs typeface="Times New Roman" panose="02020603050405020304" pitchFamily="18" charset="0"/>
              </a:rPr>
              <a:t>Example of Online  website:</a:t>
            </a:r>
          </a:p>
          <a:p>
            <a:pPr marL="0" indent="0">
              <a:buNone/>
            </a:pPr>
            <a:r>
              <a:rPr lang="en-US" dirty="0">
                <a:solidFill>
                  <a:schemeClr val="accent2">
                    <a:lumMod val="50000"/>
                  </a:schemeClr>
                </a:solidFill>
                <a:latin typeface="Times New Roman" panose="02020603050405020304" pitchFamily="18" charset="0"/>
                <a:cs typeface="Times New Roman" panose="02020603050405020304" pitchFamily="18" charset="0"/>
              </a:rPr>
              <a:t>https://farmer.gov.in</a:t>
            </a:r>
          </a:p>
          <a:p>
            <a:pPr marL="0" indent="0">
              <a:buNone/>
            </a:pPr>
            <a:r>
              <a:rPr lang="en-US" dirty="0">
                <a:solidFill>
                  <a:schemeClr val="accent2">
                    <a:lumMod val="50000"/>
                  </a:schemeClr>
                </a:solidFill>
                <a:latin typeface="Times New Roman" panose="02020603050405020304" pitchFamily="18" charset="0"/>
                <a:cs typeface="Times New Roman" panose="02020603050405020304" pitchFamily="18" charset="0"/>
              </a:rPr>
              <a:t>https://agricoop.gov.in</a:t>
            </a:r>
          </a:p>
          <a:p>
            <a:pPr marL="0" indent="0">
              <a:buNone/>
            </a:pPr>
            <a:endParaRPr lang="en-US" dirty="0">
              <a:solidFill>
                <a:schemeClr val="accent2">
                  <a:lumMod val="50000"/>
                </a:schemeClr>
              </a:solidFill>
              <a:latin typeface="Candara" panose="020E0502030303020204" pitchFamily="34" charset="0"/>
            </a:endParaRPr>
          </a:p>
          <a:p>
            <a:endParaRPr lang="en-US" sz="1050" dirty="0"/>
          </a:p>
        </p:txBody>
      </p:sp>
      <p:sp>
        <p:nvSpPr>
          <p:cNvPr id="1048623" name="Title 1"/>
          <p:cNvSpPr>
            <a:spLocks noGrp="1"/>
          </p:cNvSpPr>
          <p:nvPr>
            <p:ph type="title"/>
          </p:nvPr>
        </p:nvSpPr>
        <p:spPr>
          <a:xfrm>
            <a:off x="467544" y="188640"/>
            <a:ext cx="8229600" cy="1143000"/>
          </a:xfrm>
        </p:spPr>
        <p:txBody>
          <a:bodyPr/>
          <a:lstStyle/>
          <a:p>
            <a:r>
              <a:rPr lang="en-US" sz="4000"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23"/>
                                        </p:tgtEl>
                                        <p:attrNameLst>
                                          <p:attrName>style.visibility</p:attrName>
                                        </p:attrNameLst>
                                      </p:cBhvr>
                                      <p:to>
                                        <p:strVal val="visible"/>
                                      </p:to>
                                    </p:set>
                                    <p:animEffect transition="in" filter="fade">
                                      <p:cBhvr>
                                        <p:cTn id="7" dur="1000"/>
                                        <p:tgtEl>
                                          <p:spTgt spid="1048623"/>
                                        </p:tgtEl>
                                      </p:cBhvr>
                                    </p:animEffect>
                                    <p:anim calcmode="lin" valueType="num">
                                      <p:cBhvr>
                                        <p:cTn id="8" dur="1000" fill="hold"/>
                                        <p:tgtEl>
                                          <p:spTgt spid="1048623"/>
                                        </p:tgtEl>
                                        <p:attrNameLst>
                                          <p:attrName>ppt_x</p:attrName>
                                        </p:attrNameLst>
                                      </p:cBhvr>
                                      <p:tavLst>
                                        <p:tav tm="0">
                                          <p:val>
                                            <p:strVal val="#ppt_x"/>
                                          </p:val>
                                        </p:tav>
                                        <p:tav tm="100000">
                                          <p:val>
                                            <p:strVal val="#ppt_x"/>
                                          </p:val>
                                        </p:tav>
                                      </p:tavLst>
                                    </p:anim>
                                    <p:anim calcmode="lin" valueType="num">
                                      <p:cBhvr>
                                        <p:cTn id="9" dur="1000" fill="hold"/>
                                        <p:tgtEl>
                                          <p:spTgt spid="1048623"/>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048622">
                                            <p:txEl>
                                              <p:pRg st="1" end="1"/>
                                            </p:txEl>
                                          </p:spTgt>
                                        </p:tgtEl>
                                        <p:attrNameLst>
                                          <p:attrName>style.visibility</p:attrName>
                                        </p:attrNameLst>
                                      </p:cBhvr>
                                      <p:to>
                                        <p:strVal val="visible"/>
                                      </p:to>
                                    </p:set>
                                    <p:animEffect transition="in" filter="barn(inVertical)">
                                      <p:cBhvr>
                                        <p:cTn id="12" dur="500"/>
                                        <p:tgtEl>
                                          <p:spTgt spid="1048622">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48622">
                                            <p:txEl>
                                              <p:pRg st="0" end="0"/>
                                            </p:txEl>
                                          </p:spTgt>
                                        </p:tgtEl>
                                        <p:attrNameLst>
                                          <p:attrName>style.visibility</p:attrName>
                                        </p:attrNameLst>
                                      </p:cBhvr>
                                      <p:to>
                                        <p:strVal val="visible"/>
                                      </p:to>
                                    </p:set>
                                    <p:animEffect transition="in" filter="barn(inVertical)">
                                      <p:cBhvr>
                                        <p:cTn id="15" dur="500"/>
                                        <p:tgtEl>
                                          <p:spTgt spid="1048622">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48622">
                                            <p:txEl>
                                              <p:pRg st="2" end="2"/>
                                            </p:txEl>
                                          </p:spTgt>
                                        </p:tgtEl>
                                        <p:attrNameLst>
                                          <p:attrName>style.visibility</p:attrName>
                                        </p:attrNameLst>
                                      </p:cBhvr>
                                      <p:to>
                                        <p:strVal val="visible"/>
                                      </p:to>
                                    </p:set>
                                    <p:animEffect transition="in" filter="barn(inVertical)">
                                      <p:cBhvr>
                                        <p:cTn id="18" dur="500"/>
                                        <p:tgtEl>
                                          <p:spTgt spid="1048622">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048622">
                                            <p:txEl>
                                              <p:pRg st="3" end="3"/>
                                            </p:txEl>
                                          </p:spTgt>
                                        </p:tgtEl>
                                        <p:attrNameLst>
                                          <p:attrName>style.visibility</p:attrName>
                                        </p:attrNameLst>
                                      </p:cBhvr>
                                      <p:to>
                                        <p:strVal val="visible"/>
                                      </p:to>
                                    </p:set>
                                    <p:animEffect transition="in" filter="barn(inVertical)">
                                      <p:cBhvr>
                                        <p:cTn id="21" dur="500"/>
                                        <p:tgtEl>
                                          <p:spTgt spid="1048622">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048622">
                                            <p:txEl>
                                              <p:pRg st="4" end="4"/>
                                            </p:txEl>
                                          </p:spTgt>
                                        </p:tgtEl>
                                        <p:attrNameLst>
                                          <p:attrName>style.visibility</p:attrName>
                                        </p:attrNameLst>
                                      </p:cBhvr>
                                      <p:to>
                                        <p:strVal val="visible"/>
                                      </p:to>
                                    </p:set>
                                    <p:animEffect transition="in" filter="barn(inVertical)">
                                      <p:cBhvr>
                                        <p:cTn id="24" dur="500"/>
                                        <p:tgtEl>
                                          <p:spTgt spid="1048622">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48622">
                                            <p:txEl>
                                              <p:pRg st="5" end="5"/>
                                            </p:txEl>
                                          </p:spTgt>
                                        </p:tgtEl>
                                        <p:attrNameLst>
                                          <p:attrName>style.visibility</p:attrName>
                                        </p:attrNameLst>
                                      </p:cBhvr>
                                      <p:to>
                                        <p:strVal val="visible"/>
                                      </p:to>
                                    </p:set>
                                    <p:animEffect transition="in" filter="barn(inVertical)">
                                      <p:cBhvr>
                                        <p:cTn id="27" dur="500"/>
                                        <p:tgtEl>
                                          <p:spTgt spid="1048622">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048622">
                                            <p:txEl>
                                              <p:pRg st="6" end="6"/>
                                            </p:txEl>
                                          </p:spTgt>
                                        </p:tgtEl>
                                        <p:attrNameLst>
                                          <p:attrName>style.visibility</p:attrName>
                                        </p:attrNameLst>
                                      </p:cBhvr>
                                      <p:to>
                                        <p:strVal val="visible"/>
                                      </p:to>
                                    </p:set>
                                    <p:animEffect transition="in" filter="barn(inVertical)">
                                      <p:cBhvr>
                                        <p:cTn id="30" dur="500"/>
                                        <p:tgtEl>
                                          <p:spTgt spid="1048622">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048622">
                                            <p:txEl>
                                              <p:pRg st="7" end="7"/>
                                            </p:txEl>
                                          </p:spTgt>
                                        </p:tgtEl>
                                        <p:attrNameLst>
                                          <p:attrName>style.visibility</p:attrName>
                                        </p:attrNameLst>
                                      </p:cBhvr>
                                      <p:to>
                                        <p:strVal val="visible"/>
                                      </p:to>
                                    </p:set>
                                    <p:animEffect transition="in" filter="barn(inVertical)">
                                      <p:cBhvr>
                                        <p:cTn id="33" dur="500"/>
                                        <p:tgtEl>
                                          <p:spTgt spid="1048622">
                                            <p:txEl>
                                              <p:pRg st="7" end="7"/>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048622">
                                            <p:txEl>
                                              <p:pRg st="8" end="8"/>
                                            </p:txEl>
                                          </p:spTgt>
                                        </p:tgtEl>
                                        <p:attrNameLst>
                                          <p:attrName>style.visibility</p:attrName>
                                        </p:attrNameLst>
                                      </p:cBhvr>
                                      <p:to>
                                        <p:strVal val="visible"/>
                                      </p:to>
                                    </p:set>
                                    <p:animEffect transition="in" filter="barn(inVertical)">
                                      <p:cBhvr>
                                        <p:cTn id="36" dur="500"/>
                                        <p:tgtEl>
                                          <p:spTgt spid="10486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Content Placeholder 2"/>
          <p:cNvSpPr>
            <a:spLocks noGrp="1"/>
          </p:cNvSpPr>
          <p:nvPr>
            <p:ph idx="1"/>
          </p:nvPr>
        </p:nvSpPr>
        <p:spPr>
          <a:xfrm>
            <a:off x="867833" y="1591056"/>
            <a:ext cx="7408333" cy="5078304"/>
          </a:xfrm>
        </p:spPr>
        <p:txBody>
          <a:bodyPr>
            <a:noAutofit/>
          </a:bodyPr>
          <a:lstStyle/>
          <a:p>
            <a:r>
              <a:rPr lang="en-IN"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Literature Review</a:t>
            </a:r>
          </a:p>
          <a:p>
            <a:r>
              <a:rPr lang="en-IN" dirty="0">
                <a:latin typeface="Times New Roman" panose="02020603050405020304" pitchFamily="18" charset="0"/>
                <a:cs typeface="Times New Roman" panose="02020603050405020304" pitchFamily="18" charset="0"/>
              </a:rPr>
              <a:t>Existing System</a:t>
            </a:r>
          </a:p>
          <a:p>
            <a:r>
              <a:rPr lang="en-IN" dirty="0">
                <a:latin typeface="Times New Roman" panose="02020603050405020304" pitchFamily="18" charset="0"/>
                <a:cs typeface="Times New Roman" panose="02020603050405020304" pitchFamily="18" charset="0"/>
              </a:rPr>
              <a:t>Proposed System</a:t>
            </a:r>
          </a:p>
          <a:p>
            <a:r>
              <a:rPr lang="en-IN" dirty="0">
                <a:latin typeface="Times New Roman" panose="02020603050405020304" pitchFamily="18" charset="0"/>
                <a:cs typeface="Times New Roman" panose="02020603050405020304" pitchFamily="18" charset="0"/>
              </a:rPr>
              <a:t>Requirement Analysis</a:t>
            </a:r>
          </a:p>
          <a:p>
            <a:r>
              <a:rPr lang="en-IN" dirty="0">
                <a:latin typeface="Times New Roman" panose="02020603050405020304" pitchFamily="18" charset="0"/>
                <a:cs typeface="Times New Roman" panose="02020603050405020304" pitchFamily="18" charset="0"/>
              </a:rPr>
              <a:t>System Design</a:t>
            </a:r>
          </a:p>
          <a:p>
            <a:r>
              <a:rPr lang="en-IN" dirty="0">
                <a:latin typeface="Times New Roman" panose="02020603050405020304" pitchFamily="18" charset="0"/>
                <a:cs typeface="Times New Roman" panose="02020603050405020304" pitchFamily="18" charset="0"/>
              </a:rPr>
              <a:t>User Interface</a:t>
            </a:r>
          </a:p>
          <a:p>
            <a:r>
              <a:rPr lang="en-IN" dirty="0">
                <a:latin typeface="Times New Roman" panose="02020603050405020304" pitchFamily="18" charset="0"/>
                <a:cs typeface="Times New Roman" panose="02020603050405020304" pitchFamily="18" charset="0"/>
              </a:rPr>
              <a:t>Future Scope</a:t>
            </a:r>
          </a:p>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References  </a:t>
            </a:r>
          </a:p>
        </p:txBody>
      </p:sp>
      <p:sp>
        <p:nvSpPr>
          <p:cNvPr id="1048605" name="Title 1"/>
          <p:cNvSpPr>
            <a:spLocks noGrp="1"/>
          </p:cNvSpPr>
          <p:nvPr>
            <p:ph type="title"/>
          </p:nvPr>
        </p:nvSpPr>
        <p:spPr>
          <a:xfrm>
            <a:off x="457200" y="-531440"/>
            <a:ext cx="8229600" cy="2122496"/>
          </a:xfrm>
        </p:spPr>
        <p:txBody>
          <a:bodyPr>
            <a:normAutofit/>
          </a:bodyPr>
          <a:lstStyle/>
          <a:p>
            <a:r>
              <a:rPr lang="en-IN" sz="4000" dirty="0">
                <a:latin typeface="Times New Roman" panose="02020603050405020304" pitchFamily="18" charset="0"/>
                <a:cs typeface="Times New Roman" panose="02020603050405020304" pitchFamily="18" charset="0"/>
              </a:rPr>
              <a:t>CONTENT</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fade">
                                      <p:cBhvr>
                                        <p:cTn id="7" dur="1000"/>
                                        <p:tgtEl>
                                          <p:spTgt spid="1048605"/>
                                        </p:tgtEl>
                                      </p:cBhvr>
                                    </p:animEffect>
                                    <p:anim calcmode="lin" valueType="num">
                                      <p:cBhvr>
                                        <p:cTn id="8" dur="1000" fill="hold"/>
                                        <p:tgtEl>
                                          <p:spTgt spid="1048605"/>
                                        </p:tgtEl>
                                        <p:attrNameLst>
                                          <p:attrName>ppt_x</p:attrName>
                                        </p:attrNameLst>
                                      </p:cBhvr>
                                      <p:tavLst>
                                        <p:tav tm="0">
                                          <p:val>
                                            <p:strVal val="#ppt_x"/>
                                          </p:val>
                                        </p:tav>
                                        <p:tav tm="100000">
                                          <p:val>
                                            <p:strVal val="#ppt_x"/>
                                          </p:val>
                                        </p:tav>
                                      </p:tavLst>
                                    </p:anim>
                                    <p:anim calcmode="lin" valueType="num">
                                      <p:cBhvr>
                                        <p:cTn id="9" dur="1000" fill="hold"/>
                                        <p:tgtEl>
                                          <p:spTgt spid="10486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8604">
                                            <p:txEl>
                                              <p:pRg st="0" end="0"/>
                                            </p:txEl>
                                          </p:spTgt>
                                        </p:tgtEl>
                                        <p:attrNameLst>
                                          <p:attrName>style.visibility</p:attrName>
                                        </p:attrNameLst>
                                      </p:cBhvr>
                                      <p:to>
                                        <p:strVal val="visible"/>
                                      </p:to>
                                    </p:set>
                                    <p:animEffect transition="in" filter="barn(inVertical)">
                                      <p:cBhvr>
                                        <p:cTn id="14" dur="500"/>
                                        <p:tgtEl>
                                          <p:spTgt spid="1048604">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1048604">
                                            <p:txEl>
                                              <p:pRg st="1" end="1"/>
                                            </p:txEl>
                                          </p:spTgt>
                                        </p:tgtEl>
                                        <p:attrNameLst>
                                          <p:attrName>style.visibility</p:attrName>
                                        </p:attrNameLst>
                                      </p:cBhvr>
                                      <p:to>
                                        <p:strVal val="visible"/>
                                      </p:to>
                                    </p:set>
                                    <p:animEffect transition="in" filter="barn(inVertical)">
                                      <p:cBhvr>
                                        <p:cTn id="17" dur="500"/>
                                        <p:tgtEl>
                                          <p:spTgt spid="1048604">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048604">
                                            <p:txEl>
                                              <p:pRg st="2" end="2"/>
                                            </p:txEl>
                                          </p:spTgt>
                                        </p:tgtEl>
                                        <p:attrNameLst>
                                          <p:attrName>style.visibility</p:attrName>
                                        </p:attrNameLst>
                                      </p:cBhvr>
                                      <p:to>
                                        <p:strVal val="visible"/>
                                      </p:to>
                                    </p:set>
                                    <p:animEffect transition="in" filter="barn(inVertical)">
                                      <p:cBhvr>
                                        <p:cTn id="20" dur="500"/>
                                        <p:tgtEl>
                                          <p:spTgt spid="1048604">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048604">
                                            <p:txEl>
                                              <p:pRg st="3" end="3"/>
                                            </p:txEl>
                                          </p:spTgt>
                                        </p:tgtEl>
                                        <p:attrNameLst>
                                          <p:attrName>style.visibility</p:attrName>
                                        </p:attrNameLst>
                                      </p:cBhvr>
                                      <p:to>
                                        <p:strVal val="visible"/>
                                      </p:to>
                                    </p:set>
                                    <p:animEffect transition="in" filter="barn(inVertical)">
                                      <p:cBhvr>
                                        <p:cTn id="23" dur="500"/>
                                        <p:tgtEl>
                                          <p:spTgt spid="1048604">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048604">
                                            <p:txEl>
                                              <p:pRg st="4" end="4"/>
                                            </p:txEl>
                                          </p:spTgt>
                                        </p:tgtEl>
                                        <p:attrNameLst>
                                          <p:attrName>style.visibility</p:attrName>
                                        </p:attrNameLst>
                                      </p:cBhvr>
                                      <p:to>
                                        <p:strVal val="visible"/>
                                      </p:to>
                                    </p:set>
                                    <p:animEffect transition="in" filter="barn(inVertical)">
                                      <p:cBhvr>
                                        <p:cTn id="26" dur="500"/>
                                        <p:tgtEl>
                                          <p:spTgt spid="1048604">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1048604">
                                            <p:txEl>
                                              <p:pRg st="5" end="5"/>
                                            </p:txEl>
                                          </p:spTgt>
                                        </p:tgtEl>
                                        <p:attrNameLst>
                                          <p:attrName>style.visibility</p:attrName>
                                        </p:attrNameLst>
                                      </p:cBhvr>
                                      <p:to>
                                        <p:strVal val="visible"/>
                                      </p:to>
                                    </p:set>
                                    <p:animEffect transition="in" filter="barn(inVertical)">
                                      <p:cBhvr>
                                        <p:cTn id="29" dur="500"/>
                                        <p:tgtEl>
                                          <p:spTgt spid="1048604">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1048604">
                                            <p:txEl>
                                              <p:pRg st="6" end="6"/>
                                            </p:txEl>
                                          </p:spTgt>
                                        </p:tgtEl>
                                        <p:attrNameLst>
                                          <p:attrName>style.visibility</p:attrName>
                                        </p:attrNameLst>
                                      </p:cBhvr>
                                      <p:to>
                                        <p:strVal val="visible"/>
                                      </p:to>
                                    </p:set>
                                    <p:animEffect transition="in" filter="barn(inVertical)">
                                      <p:cBhvr>
                                        <p:cTn id="32" dur="500"/>
                                        <p:tgtEl>
                                          <p:spTgt spid="1048604">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1048604">
                                            <p:txEl>
                                              <p:pRg st="7" end="7"/>
                                            </p:txEl>
                                          </p:spTgt>
                                        </p:tgtEl>
                                        <p:attrNameLst>
                                          <p:attrName>style.visibility</p:attrName>
                                        </p:attrNameLst>
                                      </p:cBhvr>
                                      <p:to>
                                        <p:strVal val="visible"/>
                                      </p:to>
                                    </p:set>
                                    <p:animEffect transition="in" filter="barn(inVertical)">
                                      <p:cBhvr>
                                        <p:cTn id="35" dur="500"/>
                                        <p:tgtEl>
                                          <p:spTgt spid="1048604">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48604">
                                            <p:txEl>
                                              <p:pRg st="8" end="8"/>
                                            </p:txEl>
                                          </p:spTgt>
                                        </p:tgtEl>
                                        <p:attrNameLst>
                                          <p:attrName>style.visibility</p:attrName>
                                        </p:attrNameLst>
                                      </p:cBhvr>
                                      <p:to>
                                        <p:strVal val="visible"/>
                                      </p:to>
                                    </p:set>
                                    <p:animEffect transition="in" filter="barn(inVertical)">
                                      <p:cBhvr>
                                        <p:cTn id="38" dur="500"/>
                                        <p:tgtEl>
                                          <p:spTgt spid="1048604">
                                            <p:txEl>
                                              <p:pRg st="8" end="8"/>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48604">
                                            <p:txEl>
                                              <p:pRg st="9" end="9"/>
                                            </p:txEl>
                                          </p:spTgt>
                                        </p:tgtEl>
                                        <p:attrNameLst>
                                          <p:attrName>style.visibility</p:attrName>
                                        </p:attrNameLst>
                                      </p:cBhvr>
                                      <p:to>
                                        <p:strVal val="visible"/>
                                      </p:to>
                                    </p:set>
                                    <p:animEffect transition="in" filter="barn(inVertical)">
                                      <p:cBhvr>
                                        <p:cTn id="41" dur="500"/>
                                        <p:tgtEl>
                                          <p:spTgt spid="10486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467544" y="2564904"/>
            <a:ext cx="6552728" cy="1684776"/>
          </a:xfrm>
        </p:spPr>
        <p:txBody>
          <a:bodyPr>
            <a:normAutofit/>
          </a:bodyPr>
          <a:lstStyle/>
          <a:p>
            <a:r>
              <a:rPr lang="en-US" sz="4800" dirty="0">
                <a:solidFill>
                  <a:schemeClr val="tx2"/>
                </a:solidFill>
                <a:latin typeface="Times New Roman" panose="02020603050405020304" pitchFamily="18" charset="0"/>
                <a:cs typeface="Times New Roman" panose="02020603050405020304" pitchFamily="18" charset="0"/>
              </a:rPr>
              <a:t>Thank you..!</a:t>
            </a:r>
          </a:p>
        </p:txBody>
      </p:sp>
      <p:pic>
        <p:nvPicPr>
          <p:cNvPr id="2097153" name="Picture 2" descr="Blue Rose - moonflorist"/>
          <p:cNvPicPr>
            <a:picLocks noChangeAspect="1" noChangeArrowheads="1"/>
          </p:cNvPicPr>
          <p:nvPr/>
        </p:nvPicPr>
        <p:blipFill>
          <a:blip r:embed="rId2"/>
          <a:srcRect/>
          <a:stretch>
            <a:fillRect/>
          </a:stretch>
        </p:blipFill>
        <p:spPr bwMode="auto">
          <a:xfrm>
            <a:off x="6012160" y="3717032"/>
            <a:ext cx="2371725" cy="1872208"/>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97153"/>
                                        </p:tgtEl>
                                        <p:attrNameLst>
                                          <p:attrName>style.visibility</p:attrName>
                                        </p:attrNameLst>
                                      </p:cBhvr>
                                      <p:to>
                                        <p:strVal val="visible"/>
                                      </p:to>
                                    </p:set>
                                    <p:anim calcmode="lin" valueType="num">
                                      <p:cBhvr>
                                        <p:cTn id="7" dur="500" fill="hold"/>
                                        <p:tgtEl>
                                          <p:spTgt spid="2097153"/>
                                        </p:tgtEl>
                                        <p:attrNameLst>
                                          <p:attrName>ppt_w</p:attrName>
                                        </p:attrNameLst>
                                      </p:cBhvr>
                                      <p:tavLst>
                                        <p:tav tm="0">
                                          <p:val>
                                            <p:fltVal val="0"/>
                                          </p:val>
                                        </p:tav>
                                        <p:tav tm="100000">
                                          <p:val>
                                            <p:strVal val="#ppt_w"/>
                                          </p:val>
                                        </p:tav>
                                      </p:tavLst>
                                    </p:anim>
                                    <p:anim calcmode="lin" valueType="num">
                                      <p:cBhvr>
                                        <p:cTn id="8" dur="500" fill="hold"/>
                                        <p:tgtEl>
                                          <p:spTgt spid="2097153"/>
                                        </p:tgtEl>
                                        <p:attrNameLst>
                                          <p:attrName>ppt_h</p:attrName>
                                        </p:attrNameLst>
                                      </p:cBhvr>
                                      <p:tavLst>
                                        <p:tav tm="0">
                                          <p:val>
                                            <p:fltVal val="0"/>
                                          </p:val>
                                        </p:tav>
                                        <p:tav tm="100000">
                                          <p:val>
                                            <p:strVal val="#ppt_h"/>
                                          </p:val>
                                        </p:tav>
                                      </p:tavLst>
                                    </p:anim>
                                    <p:animEffect transition="in" filter="fade">
                                      <p:cBhvr>
                                        <p:cTn id="9" dur="500"/>
                                        <p:tgtEl>
                                          <p:spTgt spid="209715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48624"/>
                                        </p:tgtEl>
                                        <p:attrNameLst>
                                          <p:attrName>style.visibility</p:attrName>
                                        </p:attrNameLst>
                                      </p:cBhvr>
                                      <p:to>
                                        <p:strVal val="visible"/>
                                      </p:to>
                                    </p:set>
                                    <p:animEffect transition="in" filter="fade">
                                      <p:cBhvr>
                                        <p:cTn id="14" dur="1000"/>
                                        <p:tgtEl>
                                          <p:spTgt spid="1048624"/>
                                        </p:tgtEl>
                                      </p:cBhvr>
                                    </p:animEffect>
                                    <p:anim calcmode="lin" valueType="num">
                                      <p:cBhvr>
                                        <p:cTn id="15" dur="1000" fill="hold"/>
                                        <p:tgtEl>
                                          <p:spTgt spid="1048624"/>
                                        </p:tgtEl>
                                        <p:attrNameLst>
                                          <p:attrName>ppt_x</p:attrName>
                                        </p:attrNameLst>
                                      </p:cBhvr>
                                      <p:tavLst>
                                        <p:tav tm="0">
                                          <p:val>
                                            <p:strVal val="#ppt_x"/>
                                          </p:val>
                                        </p:tav>
                                        <p:tav tm="100000">
                                          <p:val>
                                            <p:strVal val="#ppt_x"/>
                                          </p:val>
                                        </p:tav>
                                      </p:tavLst>
                                    </p:anim>
                                    <p:anim calcmode="lin" valueType="num">
                                      <p:cBhvr>
                                        <p:cTn id="16" dur="1000" fill="hold"/>
                                        <p:tgtEl>
                                          <p:spTgt spid="10486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Content Placeholder 2"/>
          <p:cNvSpPr>
            <a:spLocks noGrp="1"/>
          </p:cNvSpPr>
          <p:nvPr>
            <p:ph idx="1"/>
          </p:nvPr>
        </p:nvSpPr>
        <p:spPr/>
        <p:txBody>
          <a:bodyPr>
            <a:normAutofit fontScale="96875"/>
          </a:bodyPr>
          <a:lstStyle/>
          <a:p>
            <a:r>
              <a:rPr lang="en-IN" sz="3200" dirty="0">
                <a:latin typeface="Times New Roman" panose="02020603050405020304" pitchFamily="18" charset="0"/>
                <a:cs typeface="Times New Roman" panose="02020603050405020304" pitchFamily="18" charset="0"/>
              </a:rPr>
              <a:t>In this website ,we are give in detail information about Agriculture and its operation.</a:t>
            </a:r>
          </a:p>
          <a:p>
            <a:r>
              <a:rPr lang="en-IN" sz="3200" dirty="0">
                <a:latin typeface="Times New Roman" panose="02020603050405020304" pitchFamily="18" charset="0"/>
                <a:cs typeface="Times New Roman" panose="02020603050405020304" pitchFamily="18" charset="0"/>
              </a:rPr>
              <a:t>This system is user friendly.</a:t>
            </a:r>
          </a:p>
          <a:p>
            <a:r>
              <a:rPr lang="en-IN" sz="3200" dirty="0">
                <a:latin typeface="Times New Roman" panose="02020603050405020304" pitchFamily="18" charset="0"/>
                <a:cs typeface="Times New Roman" panose="02020603050405020304" pitchFamily="18" charset="0"/>
              </a:rPr>
              <a:t>Data can be stored for longer period with easy accessing.</a:t>
            </a:r>
          </a:p>
        </p:txBody>
      </p:sp>
      <p:sp>
        <p:nvSpPr>
          <p:cNvPr id="1048607"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07"/>
                                        </p:tgtEl>
                                        <p:attrNameLst>
                                          <p:attrName>style.visibility</p:attrName>
                                        </p:attrNameLst>
                                      </p:cBhvr>
                                      <p:to>
                                        <p:strVal val="visible"/>
                                      </p:to>
                                    </p:set>
                                    <p:animEffect transition="in" filter="fade">
                                      <p:cBhvr>
                                        <p:cTn id="7" dur="1000"/>
                                        <p:tgtEl>
                                          <p:spTgt spid="1048607"/>
                                        </p:tgtEl>
                                      </p:cBhvr>
                                    </p:animEffect>
                                    <p:anim calcmode="lin" valueType="num">
                                      <p:cBhvr>
                                        <p:cTn id="8" dur="1000" fill="hold"/>
                                        <p:tgtEl>
                                          <p:spTgt spid="1048607"/>
                                        </p:tgtEl>
                                        <p:attrNameLst>
                                          <p:attrName>ppt_x</p:attrName>
                                        </p:attrNameLst>
                                      </p:cBhvr>
                                      <p:tavLst>
                                        <p:tav tm="0">
                                          <p:val>
                                            <p:strVal val="#ppt_x"/>
                                          </p:val>
                                        </p:tav>
                                        <p:tav tm="100000">
                                          <p:val>
                                            <p:strVal val="#ppt_x"/>
                                          </p:val>
                                        </p:tav>
                                      </p:tavLst>
                                    </p:anim>
                                    <p:anim calcmode="lin" valueType="num">
                                      <p:cBhvr>
                                        <p:cTn id="9" dur="1000" fill="hold"/>
                                        <p:tgtEl>
                                          <p:spTgt spid="104860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8606">
                                            <p:txEl>
                                              <p:pRg st="0" end="0"/>
                                            </p:txEl>
                                          </p:spTgt>
                                        </p:tgtEl>
                                        <p:attrNameLst>
                                          <p:attrName>style.visibility</p:attrName>
                                        </p:attrNameLst>
                                      </p:cBhvr>
                                      <p:to>
                                        <p:strVal val="visible"/>
                                      </p:to>
                                    </p:set>
                                    <p:animEffect transition="in" filter="barn(inVertical)">
                                      <p:cBhvr>
                                        <p:cTn id="14" dur="500"/>
                                        <p:tgtEl>
                                          <p:spTgt spid="1048606">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1048606">
                                            <p:txEl>
                                              <p:pRg st="1" end="1"/>
                                            </p:txEl>
                                          </p:spTgt>
                                        </p:tgtEl>
                                        <p:attrNameLst>
                                          <p:attrName>style.visibility</p:attrName>
                                        </p:attrNameLst>
                                      </p:cBhvr>
                                      <p:to>
                                        <p:strVal val="visible"/>
                                      </p:to>
                                    </p:set>
                                    <p:animEffect transition="in" filter="barn(inVertical)">
                                      <p:cBhvr>
                                        <p:cTn id="17" dur="500"/>
                                        <p:tgtEl>
                                          <p:spTgt spid="1048606">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048606">
                                            <p:txEl>
                                              <p:pRg st="2" end="2"/>
                                            </p:txEl>
                                          </p:spTgt>
                                        </p:tgtEl>
                                        <p:attrNameLst>
                                          <p:attrName>style.visibility</p:attrName>
                                        </p:attrNameLst>
                                      </p:cBhvr>
                                      <p:to>
                                        <p:strVal val="visible"/>
                                      </p:to>
                                    </p:set>
                                    <p:animEffect transition="in" filter="barn(inVertical)">
                                      <p:cBhvr>
                                        <p:cTn id="20" dur="500"/>
                                        <p:tgtEl>
                                          <p:spTgt spid="10486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D6D7726-D4C2-CA05-67F3-BAF35B20C2F9}"/>
              </a:ext>
            </a:extLst>
          </p:cNvPr>
          <p:cNvGraphicFramePr>
            <a:graphicFrameLocks noGrp="1"/>
          </p:cNvGraphicFramePr>
          <p:nvPr>
            <p:ph idx="1"/>
            <p:extLst>
              <p:ext uri="{D42A27DB-BD31-4B8C-83A1-F6EECF244321}">
                <p14:modId xmlns:p14="http://schemas.microsoft.com/office/powerpoint/2010/main" val="4282658973"/>
              </p:ext>
            </p:extLst>
          </p:nvPr>
        </p:nvGraphicFramePr>
        <p:xfrm>
          <a:off x="-115781" y="980728"/>
          <a:ext cx="9694251" cy="5942178"/>
        </p:xfrm>
        <a:graphic>
          <a:graphicData uri="http://schemas.openxmlformats.org/drawingml/2006/table">
            <a:tbl>
              <a:tblPr firstRow="1" bandRow="1">
                <a:tableStyleId>{5C22544A-7EE6-4342-B048-85BDC9FD1C3A}</a:tableStyleId>
              </a:tblPr>
              <a:tblGrid>
                <a:gridCol w="932180">
                  <a:extLst>
                    <a:ext uri="{9D8B030D-6E8A-4147-A177-3AD203B41FA5}">
                      <a16:colId xmlns:a16="http://schemas.microsoft.com/office/drawing/2014/main" val="2702497510"/>
                    </a:ext>
                  </a:extLst>
                </a:gridCol>
                <a:gridCol w="1201231">
                  <a:extLst>
                    <a:ext uri="{9D8B030D-6E8A-4147-A177-3AD203B41FA5}">
                      <a16:colId xmlns:a16="http://schemas.microsoft.com/office/drawing/2014/main" val="533183615"/>
                    </a:ext>
                  </a:extLst>
                </a:gridCol>
                <a:gridCol w="2267744">
                  <a:extLst>
                    <a:ext uri="{9D8B030D-6E8A-4147-A177-3AD203B41FA5}">
                      <a16:colId xmlns:a16="http://schemas.microsoft.com/office/drawing/2014/main" val="2651042869"/>
                    </a:ext>
                  </a:extLst>
                </a:gridCol>
                <a:gridCol w="1044624">
                  <a:extLst>
                    <a:ext uri="{9D8B030D-6E8A-4147-A177-3AD203B41FA5}">
                      <a16:colId xmlns:a16="http://schemas.microsoft.com/office/drawing/2014/main" val="2205254018"/>
                    </a:ext>
                  </a:extLst>
                </a:gridCol>
                <a:gridCol w="4248472">
                  <a:extLst>
                    <a:ext uri="{9D8B030D-6E8A-4147-A177-3AD203B41FA5}">
                      <a16:colId xmlns:a16="http://schemas.microsoft.com/office/drawing/2014/main" val="3935495788"/>
                    </a:ext>
                  </a:extLst>
                </a:gridCol>
              </a:tblGrid>
              <a:tr h="627472">
                <a:tc>
                  <a:txBody>
                    <a:bodyPr/>
                    <a:lstStyle/>
                    <a:p>
                      <a:r>
                        <a:rPr lang="en-IN" dirty="0">
                          <a:latin typeface="Times New Roman" panose="02020603050405020304" pitchFamily="18" charset="0"/>
                          <a:cs typeface="Times New Roman" panose="02020603050405020304" pitchFamily="18" charset="0"/>
                        </a:rPr>
                        <a:t>SR.NO</a:t>
                      </a:r>
                    </a:p>
                  </a:txBody>
                  <a:tcPr/>
                </a:tc>
                <a:tc>
                  <a:txBody>
                    <a:bodyPr/>
                    <a:lstStyle/>
                    <a:p>
                      <a:r>
                        <a:rPr lang="en-IN" dirty="0">
                          <a:latin typeface="Times New Roman" panose="02020603050405020304" pitchFamily="18" charset="0"/>
                          <a:cs typeface="Times New Roman" panose="02020603050405020304" pitchFamily="18" charset="0"/>
                        </a:rPr>
                        <a:t>Title of the Paper</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publisher</a:t>
                      </a:r>
                    </a:p>
                  </a:txBody>
                  <a:tcPr/>
                </a:tc>
                <a:tc>
                  <a:txBody>
                    <a:bodyPr/>
                    <a:lstStyle/>
                    <a:p>
                      <a:r>
                        <a:rPr lang="en-IN" dirty="0">
                          <a:latin typeface="Times New Roman" panose="02020603050405020304" pitchFamily="18" charset="0"/>
                          <a:cs typeface="Times New Roman" panose="02020603050405020304" pitchFamily="18" charset="0"/>
                        </a:rPr>
                        <a:t>Paper Gist</a:t>
                      </a:r>
                    </a:p>
                  </a:txBody>
                  <a:tcPr/>
                </a:tc>
                <a:extLst>
                  <a:ext uri="{0D108BD9-81ED-4DB2-BD59-A6C34878D82A}">
                    <a16:rowId xmlns:a16="http://schemas.microsoft.com/office/drawing/2014/main" val="3284310830"/>
                  </a:ext>
                </a:extLst>
              </a:tr>
              <a:tr h="1967303">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r>
                        <a:rPr lang="en-IN" dirty="0">
                          <a:latin typeface="Times New Roman" panose="02020603050405020304" pitchFamily="18" charset="0"/>
                          <a:cs typeface="Times New Roman" panose="02020603050405020304" pitchFamily="18" charset="0"/>
                        </a:rPr>
                        <a:t>Online Farming System</a:t>
                      </a:r>
                    </a:p>
                  </a:txBody>
                  <a:tcPr/>
                </a:tc>
                <a:tc>
                  <a:txBody>
                    <a:bodyPr/>
                    <a:lstStyle/>
                    <a:p>
                      <a:pPr marL="67310" marR="60960" algn="just">
                        <a:lnSpc>
                          <a:spcPct val="115000"/>
                        </a:lnSpc>
                        <a:spcBef>
                          <a:spcPts val="5"/>
                        </a:spcBef>
                        <a:tabLst>
                          <a:tab pos="1204595" algn="l"/>
                        </a:tabLst>
                      </a:pP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NingingGe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Hui Li,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LingwangGao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 IP Mist Lab ,College of Agriculture and Biotechnology China Agricultural University , Beijing, P. R. China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IEEE(2010)</a:t>
                      </a:r>
                      <a:endParaRPr lang="en-IN" dirty="0">
                        <a:latin typeface="Times New Roman" panose="02020603050405020304" pitchFamily="18" charset="0"/>
                        <a:cs typeface="Times New Roman" panose="02020603050405020304" pitchFamily="18" charset="0"/>
                      </a:endParaRPr>
                    </a:p>
                  </a:txBody>
                  <a:tcPr/>
                </a:tc>
                <a:tc>
                  <a:txBody>
                    <a:bodyPr/>
                    <a:lstStyle/>
                    <a:p>
                      <a:pPr marL="67310" marR="60960" algn="just">
                        <a:lnSpc>
                          <a:spcPct val="115000"/>
                        </a:lnSpc>
                        <a:spcBef>
                          <a:spcPts val="5"/>
                        </a:spcBef>
                        <a:tabLst>
                          <a:tab pos="146494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Present era is the modern age information technology has A huge contribution in this modern age. Most people in the world now rely on information online. And Bangladesh is the main country now depend on Agriculture .In the past people on our country used to grow crops based on information available from TV and radio.</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5203910"/>
                  </a:ext>
                </a:extLst>
              </a:tr>
              <a:tr h="3081249">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r>
                        <a:rPr lang="en-IN" dirty="0">
                          <a:latin typeface="Times New Roman" panose="02020603050405020304" pitchFamily="18" charset="0"/>
                          <a:cs typeface="Times New Roman" panose="02020603050405020304" pitchFamily="18" charset="0"/>
                        </a:rPr>
                        <a:t>Online Farming System</a:t>
                      </a:r>
                    </a:p>
                  </a:txBody>
                  <a:tcPr/>
                </a:tc>
                <a:tc>
                  <a:txBody>
                    <a:bodyPr/>
                    <a:lstStyle/>
                    <a:p>
                      <a:r>
                        <a:rPr lang="en-US" sz="1600" kern="1200" dirty="0">
                          <a:solidFill>
                            <a:schemeClr val="dk1"/>
                          </a:solidFill>
                          <a:effectLst/>
                          <a:latin typeface="Times New Roman" panose="02020603050405020304" pitchFamily="18" charset="0"/>
                          <a:ea typeface="+mn-ea"/>
                          <a:cs typeface="Times New Roman" panose="02020603050405020304" pitchFamily="18" charset="0"/>
                        </a:rPr>
                        <a:t>Abhishek  A. G.</a:t>
                      </a:r>
                      <a:endParaRPr lang="en-IN" sz="16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600" kern="1200" dirty="0">
                          <a:solidFill>
                            <a:schemeClr val="dk1"/>
                          </a:solidFill>
                          <a:effectLst/>
                          <a:latin typeface="Times New Roman" panose="02020603050405020304" pitchFamily="18" charset="0"/>
                          <a:ea typeface="+mn-ea"/>
                          <a:cs typeface="Times New Roman" panose="02020603050405020304" pitchFamily="18" charset="0"/>
                        </a:rPr>
                        <a:t>Department of Information Technology,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Ishvari</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Engineering College, Chennai, India </a:t>
                      </a:r>
                      <a:endParaRPr lang="en-IN" sz="16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600" u="sng" kern="1200" dirty="0">
                          <a:solidFill>
                            <a:schemeClr val="dk1"/>
                          </a:solidFill>
                          <a:effectLst/>
                          <a:latin typeface="Times New Roman" panose="02020603050405020304" pitchFamily="18" charset="0"/>
                          <a:ea typeface="+mn-ea"/>
                          <a:cs typeface="Times New Roman" panose="02020603050405020304" pitchFamily="18" charset="0"/>
                          <a:hlinkClick r:id="rId2"/>
                        </a:rPr>
                        <a:t>agabhishek@gmail.com</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IEEE(2013) </a:t>
                      </a:r>
                      <a:endParaRPr lang="en-IN" dirty="0">
                        <a:latin typeface="Times New Roman" panose="02020603050405020304" pitchFamily="18" charset="0"/>
                        <a:cs typeface="Times New Roman" panose="02020603050405020304" pitchFamily="18" charset="0"/>
                      </a:endParaRPr>
                    </a:p>
                  </a:txBody>
                  <a:tcPr/>
                </a:tc>
                <a:tc>
                  <a:txBody>
                    <a:bodyPr/>
                    <a:lstStyle/>
                    <a:p>
                      <a:pPr marL="67310" marR="60960" algn="just">
                        <a:lnSpc>
                          <a:spcPct val="115000"/>
                        </a:lnSpc>
                        <a:spcBef>
                          <a:spcPts val="5"/>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smart farming system should be used so that the farmers can easily get all the information from the farm . farmers will be able to access all agriculture-related information from the smart farming system, not just from any past of the we talked to ordinary farmers and agricultural entrepreneurs ,about the art farming system and they welcome the initiative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88903941"/>
                  </a:ext>
                </a:extLst>
              </a:tr>
            </a:tbl>
          </a:graphicData>
        </a:graphic>
      </p:graphicFrame>
      <p:sp>
        <p:nvSpPr>
          <p:cNvPr id="1048609" name="Title 1"/>
          <p:cNvSpPr>
            <a:spLocks noGrp="1"/>
          </p:cNvSpPr>
          <p:nvPr>
            <p:ph type="title"/>
          </p:nvPr>
        </p:nvSpPr>
        <p:spPr>
          <a:xfrm>
            <a:off x="611560" y="88040"/>
            <a:ext cx="8229600" cy="1252728"/>
          </a:xfrm>
        </p:spPr>
        <p:txBody>
          <a:bodyPr>
            <a:normAutofit/>
          </a:bodyPr>
          <a:lstStyle/>
          <a:p>
            <a:r>
              <a:rPr lang="en-IN" sz="4000" dirty="0">
                <a:latin typeface="Times New Roman" panose="02020603050405020304" pitchFamily="18" charset="0"/>
                <a:cs typeface="Times New Roman" panose="02020603050405020304" pitchFamily="18" charset="0"/>
              </a:rPr>
              <a:t>Literature Review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09"/>
                                        </p:tgtEl>
                                        <p:attrNameLst>
                                          <p:attrName>style.visibility</p:attrName>
                                        </p:attrNameLst>
                                      </p:cBhvr>
                                      <p:to>
                                        <p:strVal val="visible"/>
                                      </p:to>
                                    </p:set>
                                    <p:anim calcmode="lin" valueType="num">
                                      <p:cBhvr additive="base">
                                        <p:cTn id="7" dur="500" fill="hold"/>
                                        <p:tgtEl>
                                          <p:spTgt spid="1048609"/>
                                        </p:tgtEl>
                                        <p:attrNameLst>
                                          <p:attrName>ppt_x</p:attrName>
                                        </p:attrNameLst>
                                      </p:cBhvr>
                                      <p:tavLst>
                                        <p:tav tm="0">
                                          <p:val>
                                            <p:strVal val="#ppt_x"/>
                                          </p:val>
                                        </p:tav>
                                        <p:tav tm="100000">
                                          <p:val>
                                            <p:strVal val="#ppt_x"/>
                                          </p:val>
                                        </p:tav>
                                      </p:tavLst>
                                    </p:anim>
                                    <p:anim calcmode="lin" valueType="num">
                                      <p:cBhvr additive="base">
                                        <p:cTn id="8" dur="500" fill="hold"/>
                                        <p:tgtEl>
                                          <p:spTgt spid="1048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A7DCE42-9351-1922-E72D-83CB609E32B8}"/>
              </a:ext>
            </a:extLst>
          </p:cNvPr>
          <p:cNvGraphicFramePr>
            <a:graphicFrameLocks noGrp="1"/>
          </p:cNvGraphicFramePr>
          <p:nvPr>
            <p:ph idx="1"/>
            <p:extLst>
              <p:ext uri="{D42A27DB-BD31-4B8C-83A1-F6EECF244321}">
                <p14:modId xmlns:p14="http://schemas.microsoft.com/office/powerpoint/2010/main" val="2603804890"/>
              </p:ext>
            </p:extLst>
          </p:nvPr>
        </p:nvGraphicFramePr>
        <p:xfrm>
          <a:off x="467544" y="404664"/>
          <a:ext cx="8424935" cy="5569541"/>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958387369"/>
                    </a:ext>
                  </a:extLst>
                </a:gridCol>
                <a:gridCol w="1080120">
                  <a:extLst>
                    <a:ext uri="{9D8B030D-6E8A-4147-A177-3AD203B41FA5}">
                      <a16:colId xmlns:a16="http://schemas.microsoft.com/office/drawing/2014/main" val="1458925394"/>
                    </a:ext>
                  </a:extLst>
                </a:gridCol>
                <a:gridCol w="1944216">
                  <a:extLst>
                    <a:ext uri="{9D8B030D-6E8A-4147-A177-3AD203B41FA5}">
                      <a16:colId xmlns:a16="http://schemas.microsoft.com/office/drawing/2014/main" val="2065667640"/>
                    </a:ext>
                  </a:extLst>
                </a:gridCol>
                <a:gridCol w="1296144">
                  <a:extLst>
                    <a:ext uri="{9D8B030D-6E8A-4147-A177-3AD203B41FA5}">
                      <a16:colId xmlns:a16="http://schemas.microsoft.com/office/drawing/2014/main" val="339164120"/>
                    </a:ext>
                  </a:extLst>
                </a:gridCol>
                <a:gridCol w="3528391">
                  <a:extLst>
                    <a:ext uri="{9D8B030D-6E8A-4147-A177-3AD203B41FA5}">
                      <a16:colId xmlns:a16="http://schemas.microsoft.com/office/drawing/2014/main" val="4199249797"/>
                    </a:ext>
                  </a:extLst>
                </a:gridCol>
              </a:tblGrid>
              <a:tr h="1080120">
                <a:tc>
                  <a:txBody>
                    <a:bodyPr/>
                    <a:lstStyle/>
                    <a:p>
                      <a:r>
                        <a:rPr lang="en-IN" dirty="0">
                          <a:latin typeface="Times New Roman" panose="02020603050405020304" pitchFamily="18" charset="0"/>
                          <a:cs typeface="Times New Roman" panose="02020603050405020304" pitchFamily="18" charset="0"/>
                        </a:rPr>
                        <a:t>SR.NO</a:t>
                      </a:r>
                    </a:p>
                  </a:txBody>
                  <a:tcPr/>
                </a:tc>
                <a:tc>
                  <a:txBody>
                    <a:bodyPr/>
                    <a:lstStyle/>
                    <a:p>
                      <a:r>
                        <a:rPr lang="en-IN" dirty="0">
                          <a:latin typeface="Times New Roman" panose="02020603050405020304" pitchFamily="18" charset="0"/>
                          <a:cs typeface="Times New Roman" panose="02020603050405020304" pitchFamily="18" charset="0"/>
                        </a:rPr>
                        <a:t>Title of the Paper </a:t>
                      </a:r>
                    </a:p>
                  </a:txBody>
                  <a:tcPr/>
                </a:tc>
                <a:tc>
                  <a:txBody>
                    <a:bodyPr/>
                    <a:lstStyle/>
                    <a:p>
                      <a:r>
                        <a:rPr lang="en-IN" dirty="0">
                          <a:latin typeface="Times New Roman" panose="02020603050405020304" pitchFamily="18" charset="0"/>
                          <a:cs typeface="Times New Roman" panose="02020603050405020304" pitchFamily="18" charset="0"/>
                        </a:rPr>
                        <a:t>Author</a:t>
                      </a:r>
                    </a:p>
                  </a:txBody>
                  <a:tcPr/>
                </a:tc>
                <a:tc>
                  <a:txBody>
                    <a:bodyPr/>
                    <a:lstStyle/>
                    <a:p>
                      <a:r>
                        <a:rPr lang="en-IN" dirty="0">
                          <a:latin typeface="Times New Roman" panose="02020603050405020304" pitchFamily="18" charset="0"/>
                          <a:cs typeface="Times New Roman" panose="02020603050405020304" pitchFamily="18" charset="0"/>
                        </a:rPr>
                        <a:t>Publisher</a:t>
                      </a:r>
                    </a:p>
                  </a:txBody>
                  <a:tcPr/>
                </a:tc>
                <a:tc>
                  <a:txBody>
                    <a:bodyPr/>
                    <a:lstStyle/>
                    <a:p>
                      <a:r>
                        <a:rPr lang="en-IN" dirty="0">
                          <a:latin typeface="Times New Roman" panose="02020603050405020304" pitchFamily="18" charset="0"/>
                          <a:cs typeface="Times New Roman" panose="02020603050405020304" pitchFamily="18" charset="0"/>
                        </a:rPr>
                        <a:t>Paper Gist</a:t>
                      </a:r>
                    </a:p>
                  </a:txBody>
                  <a:tcPr/>
                </a:tc>
                <a:extLst>
                  <a:ext uri="{0D108BD9-81ED-4DB2-BD59-A6C34878D82A}">
                    <a16:rowId xmlns:a16="http://schemas.microsoft.com/office/drawing/2014/main" val="97628785"/>
                  </a:ext>
                </a:extLst>
              </a:tr>
              <a:tr h="4489421">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Online  Farming </a:t>
                      </a:r>
                      <a:endParaRPr lang="en-IN" sz="18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kern="1200" dirty="0">
                          <a:solidFill>
                            <a:schemeClr val="dk1"/>
                          </a:solidFill>
                          <a:effectLst/>
                          <a:latin typeface="Times New Roman" panose="02020603050405020304" pitchFamily="18" charset="0"/>
                          <a:ea typeface="+mn-ea"/>
                          <a:cs typeface="Times New Roman" panose="02020603050405020304" pitchFamily="18" charset="0"/>
                        </a:rPr>
                        <a:t>System</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K.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SathishKannan</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a:t>
                      </a:r>
                      <a:endParaRPr lang="en-IN" sz="18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kern="1200" dirty="0">
                          <a:solidFill>
                            <a:schemeClr val="dk1"/>
                          </a:solidFill>
                          <a:effectLst/>
                          <a:latin typeface="Times New Roman" panose="02020603050405020304" pitchFamily="18" charset="0"/>
                          <a:ea typeface="+mn-ea"/>
                          <a:cs typeface="Times New Roman" panose="02020603050405020304" pitchFamily="18" charset="0"/>
                        </a:rPr>
                        <a:t>G.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Thilagavathi</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IEEE(2016)</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Farming System does not provide proper guidance to farmers how to sell their product through online. The current system does not provide classes to formers to get knowledge about how to operate computer.</a:t>
                      </a:r>
                      <a:endParaRPr lang="en-IN" sz="18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kern="1200" dirty="0">
                          <a:solidFill>
                            <a:schemeClr val="dk1"/>
                          </a:solidFill>
                          <a:effectLst/>
                          <a:latin typeface="Times New Roman" panose="02020603050405020304" pitchFamily="18" charset="0"/>
                          <a:ea typeface="+mn-ea"/>
                          <a:cs typeface="Times New Roman" panose="02020603050405020304" pitchFamily="18" charset="0"/>
                        </a:rPr>
                        <a:t>The current system does not providing courses to learn basics of how to register into sites, sell crops and transaction , The Current System does not provide website to farmers in their local languages.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6234303"/>
                  </a:ext>
                </a:extLst>
              </a:tr>
            </a:tbl>
          </a:graphicData>
        </a:graphic>
      </p:graphicFrame>
    </p:spTree>
    <p:extLst>
      <p:ext uri="{BB962C8B-B14F-4D97-AF65-F5344CB8AC3E}">
        <p14:creationId xmlns:p14="http://schemas.microsoft.com/office/powerpoint/2010/main" val="327647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3BDB2-C6B2-4D9C-8A0E-E3529EBF1E8F}"/>
              </a:ext>
            </a:extLst>
          </p:cNvPr>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Platform for buying/selling agriculture products.</a:t>
            </a:r>
          </a:p>
          <a:p>
            <a:r>
              <a:rPr lang="en-IN" dirty="0">
                <a:latin typeface="Times New Roman" panose="02020603050405020304" pitchFamily="18" charset="0"/>
                <a:cs typeface="Times New Roman" panose="02020603050405020304" pitchFamily="18" charset="0"/>
              </a:rPr>
              <a:t>Links to Social media profiles . sharing option for website content.</a:t>
            </a:r>
          </a:p>
          <a:p>
            <a:r>
              <a:rPr lang="en-IN" dirty="0">
                <a:latin typeface="Times New Roman" panose="02020603050405020304" pitchFamily="18" charset="0"/>
                <a:cs typeface="Times New Roman" panose="02020603050405020304" pitchFamily="18" charset="0"/>
              </a:rPr>
              <a:t>Personalized space for registered users . Quick access to relevant tools or information .</a:t>
            </a:r>
          </a:p>
          <a:p>
            <a:r>
              <a:rPr lang="en-IN" dirty="0">
                <a:latin typeface="Times New Roman" panose="02020603050405020304" pitchFamily="18" charset="0"/>
                <a:cs typeface="Times New Roman" panose="02020603050405020304" pitchFamily="18" charset="0"/>
              </a:rPr>
              <a:t>Incorporates a feedback system for users to share their thoughts on the platforms effectiveness, allowing for continuous improvement based on user experiences.</a:t>
            </a:r>
          </a:p>
          <a:p>
            <a:endParaRPr lang="en-IN" dirty="0"/>
          </a:p>
        </p:txBody>
      </p:sp>
      <p:sp>
        <p:nvSpPr>
          <p:cNvPr id="3" name="Title 2">
            <a:extLst>
              <a:ext uri="{FF2B5EF4-FFF2-40B4-BE49-F238E27FC236}">
                <a16:creationId xmlns:a16="http://schemas.microsoft.com/office/drawing/2014/main" id="{324A23DC-2420-CBFA-6B13-F5EBE36BA7F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274760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A6BD8A-A9EE-64E9-A34D-716A6AF8E98A}"/>
              </a:ext>
            </a:extLst>
          </p:cNvPr>
          <p:cNvSpPr>
            <a:spLocks noGrp="1"/>
          </p:cNvSpPr>
          <p:nvPr>
            <p:ph idx="1"/>
          </p:nvPr>
        </p:nvSpPr>
        <p:spPr>
          <a:xfrm>
            <a:off x="867833" y="2564904"/>
            <a:ext cx="7408333" cy="3450696"/>
          </a:xfrm>
        </p:spPr>
        <p:txBody>
          <a:bodyPr>
            <a:normAutofit fontScale="92500"/>
          </a:bodyPr>
          <a:lstStyle/>
          <a:p>
            <a:r>
              <a:rPr lang="en-IN" dirty="0">
                <a:latin typeface="Times New Roman" panose="02020603050405020304" pitchFamily="18" charset="0"/>
                <a:cs typeface="Times New Roman" panose="02020603050405020304" pitchFamily="18" charset="0"/>
              </a:rPr>
              <a:t>The system help in minimize manual work done by the farmers to get help for farming in a single click .</a:t>
            </a:r>
          </a:p>
          <a:p>
            <a:r>
              <a:rPr lang="en-IN" dirty="0">
                <a:latin typeface="Times New Roman" panose="02020603050405020304" pitchFamily="18" charset="0"/>
                <a:cs typeface="Times New Roman" panose="02020603050405020304" pitchFamily="18" charset="0"/>
              </a:rPr>
              <a:t>It help in keeping the farmers updated about the technology of  the farming.</a:t>
            </a:r>
          </a:p>
          <a:p>
            <a:r>
              <a:rPr lang="en-IN" dirty="0">
                <a:latin typeface="Times New Roman" panose="02020603050405020304" pitchFamily="18" charset="0"/>
                <a:cs typeface="Times New Roman" panose="02020603050405020304" pitchFamily="18" charset="0"/>
              </a:rPr>
              <a:t>Now a day , it has become easy to get information through websites . </a:t>
            </a:r>
          </a:p>
          <a:p>
            <a:r>
              <a:rPr lang="en-IN" dirty="0">
                <a:latin typeface="Times New Roman" panose="02020603050405020304" pitchFamily="18" charset="0"/>
                <a:cs typeface="Times New Roman" panose="02020603050405020304" pitchFamily="18" charset="0"/>
              </a:rPr>
              <a:t>There is no need to read newspaper magazines and interview etc are required to get information about farming because each and every information is easily available on the website</a:t>
            </a:r>
            <a:r>
              <a:rPr lang="en-IN" dirty="0"/>
              <a:t>.   </a:t>
            </a:r>
          </a:p>
        </p:txBody>
      </p:sp>
      <p:sp>
        <p:nvSpPr>
          <p:cNvPr id="3" name="Title 2">
            <a:extLst>
              <a:ext uri="{FF2B5EF4-FFF2-40B4-BE49-F238E27FC236}">
                <a16:creationId xmlns:a16="http://schemas.microsoft.com/office/drawing/2014/main" id="{15F3D2CA-F68A-D2A7-C096-37181182109F}"/>
              </a:ext>
            </a:extLst>
          </p:cNvPr>
          <p:cNvSpPr>
            <a:spLocks noGrp="1"/>
          </p:cNvSpPr>
          <p:nvPr>
            <p:ph type="title"/>
          </p:nvPr>
        </p:nvSpPr>
        <p:spPr>
          <a:xfrm>
            <a:off x="457200" y="279334"/>
            <a:ext cx="8229600" cy="1252728"/>
          </a:xfrm>
        </p:spPr>
        <p:txBody>
          <a:bodyPr/>
          <a:lstStyle/>
          <a:p>
            <a:r>
              <a:rPr lang="en-IN"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87203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04409909"/>
              </p:ext>
            </p:extLst>
          </p:nvPr>
        </p:nvGraphicFramePr>
        <p:xfrm>
          <a:off x="971600" y="2132856"/>
          <a:ext cx="7408860" cy="4122152"/>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2069052">
                  <a:extLst>
                    <a:ext uri="{9D8B030D-6E8A-4147-A177-3AD203B41FA5}">
                      <a16:colId xmlns:a16="http://schemas.microsoft.com/office/drawing/2014/main" val="20002"/>
                    </a:ext>
                  </a:extLst>
                </a:gridCol>
                <a:gridCol w="1171308">
                  <a:extLst>
                    <a:ext uri="{9D8B030D-6E8A-4147-A177-3AD203B41FA5}">
                      <a16:colId xmlns:a16="http://schemas.microsoft.com/office/drawing/2014/main" val="20003"/>
                    </a:ext>
                  </a:extLst>
                </a:gridCol>
                <a:gridCol w="1792236">
                  <a:extLst>
                    <a:ext uri="{9D8B030D-6E8A-4147-A177-3AD203B41FA5}">
                      <a16:colId xmlns:a16="http://schemas.microsoft.com/office/drawing/2014/main" val="20004"/>
                    </a:ext>
                  </a:extLst>
                </a:gridCol>
              </a:tblGrid>
              <a:tr h="1008112">
                <a:tc>
                  <a:txBody>
                    <a:bodyPr/>
                    <a:lstStyle/>
                    <a:p>
                      <a:r>
                        <a:rPr lang="en-US" dirty="0">
                          <a:latin typeface="Times New Roman" panose="02020603050405020304" pitchFamily="18" charset="0"/>
                          <a:cs typeface="Times New Roman" panose="02020603050405020304" pitchFamily="18" charset="0"/>
                        </a:rPr>
                        <a:t>SR.NO</a:t>
                      </a:r>
                    </a:p>
                  </a:txBody>
                  <a:tcPr/>
                </a:tc>
                <a:tc>
                  <a:txBody>
                    <a:bodyPr/>
                    <a:lstStyle/>
                    <a:p>
                      <a:r>
                        <a:rPr lang="en-US" dirty="0">
                          <a:latin typeface="Times New Roman" panose="02020603050405020304" pitchFamily="18" charset="0"/>
                          <a:cs typeface="Times New Roman" panose="02020603050405020304" pitchFamily="18" charset="0"/>
                        </a:rPr>
                        <a:t>Name</a:t>
                      </a:r>
                      <a:r>
                        <a:rPr lang="en-US" baseline="0" dirty="0">
                          <a:latin typeface="Times New Roman" panose="02020603050405020304" pitchFamily="18" charset="0"/>
                          <a:cs typeface="Times New Roman" panose="02020603050405020304" pitchFamily="18" charset="0"/>
                        </a:rPr>
                        <a:t> of Resources/</a:t>
                      </a:r>
                    </a:p>
                    <a:p>
                      <a:r>
                        <a:rPr lang="en-US" baseline="0" dirty="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Specification</a:t>
                      </a:r>
                    </a:p>
                  </a:txBody>
                  <a:tcPr/>
                </a:tc>
                <a:tc>
                  <a:txBody>
                    <a:bodyPr/>
                    <a:lstStyle/>
                    <a:p>
                      <a:r>
                        <a:rPr lang="en-US" dirty="0">
                          <a:latin typeface="Times New Roman" panose="02020603050405020304" pitchFamily="18" charset="0"/>
                          <a:cs typeface="Times New Roman" panose="02020603050405020304" pitchFamily="18" charset="0"/>
                        </a:rPr>
                        <a:t>Quantity</a:t>
                      </a:r>
                    </a:p>
                  </a:txBody>
                  <a:tcPr/>
                </a:tc>
                <a:tc>
                  <a:txBody>
                    <a:bodyPr/>
                    <a:lstStyle/>
                    <a:p>
                      <a:r>
                        <a:rPr lang="en-US" dirty="0">
                          <a:latin typeface="Times New Roman" panose="02020603050405020304" pitchFamily="18" charset="0"/>
                          <a:cs typeface="Times New Roman" panose="02020603050405020304" pitchFamily="18" charset="0"/>
                        </a:rPr>
                        <a:t>Remark</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Hardware</a:t>
                      </a:r>
                    </a:p>
                  </a:txBody>
                  <a:tcPr/>
                </a:tc>
                <a:tc>
                  <a:txBody>
                    <a:bodyPr/>
                    <a:lstStyle/>
                    <a:p>
                      <a:r>
                        <a:rPr lang="en-US" dirty="0">
                          <a:latin typeface="Times New Roman" panose="02020603050405020304" pitchFamily="18" charset="0"/>
                          <a:cs typeface="Times New Roman" panose="02020603050405020304" pitchFamily="18" charset="0"/>
                        </a:rPr>
                        <a:t>RAM</a:t>
                      </a:r>
                      <a:r>
                        <a:rPr lang="en-US" baseline="0" dirty="0">
                          <a:latin typeface="Times New Roman" panose="02020603050405020304" pitchFamily="18" charset="0"/>
                          <a:cs typeface="Times New Roman" panose="02020603050405020304" pitchFamily="18" charset="0"/>
                        </a:rPr>
                        <a:t> 4GB Intel core 13 or above, Hard disc 16 GB, Windows 8 above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To</a:t>
                      </a:r>
                      <a:r>
                        <a:rPr lang="en-US" baseline="0" dirty="0">
                          <a:latin typeface="Times New Roman" panose="02020603050405020304" pitchFamily="18" charset="0"/>
                          <a:cs typeface="Times New Roman" panose="02020603050405020304" pitchFamily="18" charset="0"/>
                        </a:rPr>
                        <a:t> type the data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Internet</a:t>
                      </a:r>
                    </a:p>
                  </a:txBody>
                  <a:tcPr/>
                </a:tc>
                <a:tc>
                  <a:txBody>
                    <a:bodyPr/>
                    <a:lstStyle/>
                    <a:p>
                      <a:r>
                        <a:rPr lang="en-US" dirty="0">
                          <a:latin typeface="Times New Roman" panose="02020603050405020304" pitchFamily="18" charset="0"/>
                          <a:cs typeface="Times New Roman" panose="02020603050405020304" pitchFamily="18" charset="0"/>
                        </a:rPr>
                        <a:t>2 mbps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To collect the information </a:t>
                      </a:r>
                    </a:p>
                  </a:txBody>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Software</a:t>
                      </a:r>
                    </a:p>
                  </a:txBody>
                  <a:tcPr/>
                </a:tc>
                <a:tc>
                  <a:txBody>
                    <a:bodyPr/>
                    <a:lstStyle/>
                    <a:p>
                      <a:r>
                        <a:rPr lang="en-US" dirty="0">
                          <a:latin typeface="Times New Roman" panose="02020603050405020304" pitchFamily="18" charset="0"/>
                          <a:cs typeface="Times New Roman" panose="02020603050405020304" pitchFamily="18" charset="0"/>
                        </a:rPr>
                        <a:t>HTML,CSS,</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Google Chrome ,Firefox</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To compile</a:t>
                      </a:r>
                      <a:r>
                        <a:rPr lang="en-US" baseline="0" dirty="0">
                          <a:latin typeface="Times New Roman" panose="02020603050405020304" pitchFamily="18" charset="0"/>
                          <a:cs typeface="Times New Roman" panose="02020603050405020304" pitchFamily="18" charset="0"/>
                        </a:rPr>
                        <a:t> and run the program</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Database</a:t>
                      </a:r>
                    </a:p>
                  </a:txBody>
                  <a:tcPr/>
                </a:tc>
                <a:tc>
                  <a:txBody>
                    <a:bodyPr/>
                    <a:lstStyle/>
                    <a:p>
                      <a:r>
                        <a:rPr lang="en-US" dirty="0">
                          <a:latin typeface="Times New Roman" panose="02020603050405020304" pitchFamily="18" charset="0"/>
                          <a:cs typeface="Times New Roman" panose="02020603050405020304" pitchFamily="18" charset="0"/>
                        </a:rPr>
                        <a:t>XAMPP</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To store</a:t>
                      </a:r>
                      <a:r>
                        <a:rPr lang="en-US" baseline="0" dirty="0">
                          <a:latin typeface="Times New Roman" panose="02020603050405020304" pitchFamily="18" charset="0"/>
                          <a:cs typeface="Times New Roman" panose="02020603050405020304" pitchFamily="18" charset="0"/>
                        </a:rPr>
                        <a:t> the data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1048611"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REQUIREMENT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11"/>
                                        </p:tgtEl>
                                        <p:attrNameLst>
                                          <p:attrName>style.visibility</p:attrName>
                                        </p:attrNameLst>
                                      </p:cBhvr>
                                      <p:to>
                                        <p:strVal val="visible"/>
                                      </p:to>
                                    </p:set>
                                    <p:animEffect transition="in" filter="fade">
                                      <p:cBhvr>
                                        <p:cTn id="7" dur="1000"/>
                                        <p:tgtEl>
                                          <p:spTgt spid="1048611"/>
                                        </p:tgtEl>
                                      </p:cBhvr>
                                    </p:animEffect>
                                    <p:anim calcmode="lin" valueType="num">
                                      <p:cBhvr>
                                        <p:cTn id="8" dur="1000" fill="hold"/>
                                        <p:tgtEl>
                                          <p:spTgt spid="1048611"/>
                                        </p:tgtEl>
                                        <p:attrNameLst>
                                          <p:attrName>ppt_x</p:attrName>
                                        </p:attrNameLst>
                                      </p:cBhvr>
                                      <p:tavLst>
                                        <p:tav tm="0">
                                          <p:val>
                                            <p:strVal val="#ppt_x"/>
                                          </p:val>
                                        </p:tav>
                                        <p:tav tm="100000">
                                          <p:val>
                                            <p:strVal val="#ppt_x"/>
                                          </p:val>
                                        </p:tav>
                                      </p:tavLst>
                                    </p:anim>
                                    <p:anim calcmode="lin" valueType="num">
                                      <p:cBhvr>
                                        <p:cTn id="9" dur="1000" fill="hold"/>
                                        <p:tgtEl>
                                          <p:spTgt spid="10486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467544" y="260648"/>
            <a:ext cx="8229600" cy="1252728"/>
          </a:xfrm>
        </p:spPr>
        <p:txBody>
          <a:bodyPr>
            <a:normAutofit/>
          </a:bodyPr>
          <a:lstStyle/>
          <a:p>
            <a:r>
              <a:rPr lang="en-US" sz="4000" dirty="0">
                <a:latin typeface="Times New Roman" panose="02020603050405020304" pitchFamily="18" charset="0"/>
                <a:cs typeface="Times New Roman" panose="02020603050405020304" pitchFamily="18" charset="0"/>
              </a:rPr>
              <a:t>SYSTEM DESIGN</a:t>
            </a:r>
          </a:p>
        </p:txBody>
      </p:sp>
      <p:pic>
        <p:nvPicPr>
          <p:cNvPr id="5" name="Content Placeholder 4">
            <a:extLst>
              <a:ext uri="{FF2B5EF4-FFF2-40B4-BE49-F238E27FC236}">
                <a16:creationId xmlns:a16="http://schemas.microsoft.com/office/drawing/2014/main" id="{9D6C225F-9CB4-2B5A-FF8F-6B8899244B8B}"/>
              </a:ext>
            </a:extLst>
          </p:cNvPr>
          <p:cNvPicPr>
            <a:picLocks noGrp="1" noChangeAspect="1"/>
          </p:cNvPicPr>
          <p:nvPr>
            <p:ph idx="1"/>
          </p:nvPr>
        </p:nvPicPr>
        <p:blipFill>
          <a:blip r:embed="rId2"/>
          <a:stretch>
            <a:fillRect/>
          </a:stretch>
        </p:blipFill>
        <p:spPr>
          <a:xfrm>
            <a:off x="2054892" y="1268413"/>
            <a:ext cx="5042153" cy="5589587"/>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13"/>
                                        </p:tgtEl>
                                        <p:attrNameLst>
                                          <p:attrName>style.visibility</p:attrName>
                                        </p:attrNameLst>
                                      </p:cBhvr>
                                      <p:to>
                                        <p:strVal val="visible"/>
                                      </p:to>
                                    </p:set>
                                    <p:animEffect transition="in" filter="fade">
                                      <p:cBhvr>
                                        <p:cTn id="7" dur="1000"/>
                                        <p:tgtEl>
                                          <p:spTgt spid="1048613"/>
                                        </p:tgtEl>
                                      </p:cBhvr>
                                    </p:animEffect>
                                    <p:anim calcmode="lin" valueType="num">
                                      <p:cBhvr>
                                        <p:cTn id="8" dur="1000" fill="hold"/>
                                        <p:tgtEl>
                                          <p:spTgt spid="1048613"/>
                                        </p:tgtEl>
                                        <p:attrNameLst>
                                          <p:attrName>ppt_x</p:attrName>
                                        </p:attrNameLst>
                                      </p:cBhvr>
                                      <p:tavLst>
                                        <p:tav tm="0">
                                          <p:val>
                                            <p:strVal val="#ppt_x"/>
                                          </p:val>
                                        </p:tav>
                                        <p:tav tm="100000">
                                          <p:val>
                                            <p:strVal val="#ppt_x"/>
                                          </p:val>
                                        </p:tav>
                                      </p:tavLst>
                                    </p:anim>
                                    <p:anim calcmode="lin" valueType="num">
                                      <p:cBhvr>
                                        <p:cTn id="9" dur="1000" fill="hold"/>
                                        <p:tgtEl>
                                          <p:spTgt spid="10486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851</Words>
  <Application>Microsoft Office PowerPoint</Application>
  <PresentationFormat>On-screen Show (4:3)</PresentationFormat>
  <Paragraphs>130</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Agency FB</vt:lpstr>
      <vt:lpstr>Arial</vt:lpstr>
      <vt:lpstr>Calibri</vt:lpstr>
      <vt:lpstr>Candara</vt:lpstr>
      <vt:lpstr>Symbol</vt:lpstr>
      <vt:lpstr>Times New Roman</vt:lpstr>
      <vt:lpstr>Waveform</vt:lpstr>
      <vt:lpstr>PowerPoint Presentation</vt:lpstr>
      <vt:lpstr>CONTENT</vt:lpstr>
      <vt:lpstr>INTRODUCTION</vt:lpstr>
      <vt:lpstr>Literature Review</vt:lpstr>
      <vt:lpstr>PowerPoint Presentation</vt:lpstr>
      <vt:lpstr>EXISTING SYSTEM</vt:lpstr>
      <vt:lpstr>PROPOSED SYSTEM</vt:lpstr>
      <vt:lpstr>REQUIREMENT ANALYSIS</vt:lpstr>
      <vt:lpstr>SYSTEM DESIGN</vt:lpstr>
      <vt:lpstr>FLOWCHART </vt:lpstr>
      <vt:lpstr>USER INTERFACE</vt:lpstr>
      <vt:lpstr>PowerPoint Presentation</vt:lpstr>
      <vt:lpstr>PowerPoint Presentation</vt:lpstr>
      <vt:lpstr>PowerPoint Presentation</vt:lpstr>
      <vt:lpstr>PowerPoint Presentation</vt:lpstr>
      <vt:lpstr>PowerPoint Presentation</vt:lpstr>
      <vt:lpstr>FUTURE SCOPE</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aitrc</dc:creator>
  <cp:lastModifiedBy>Radhika Deshmukh</cp:lastModifiedBy>
  <cp:revision>20</cp:revision>
  <dcterms:created xsi:type="dcterms:W3CDTF">2022-11-24T10:29:37Z</dcterms:created>
  <dcterms:modified xsi:type="dcterms:W3CDTF">2023-11-22T08:58:47Z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712432748faf41d3aedaed3a80cecd48</vt:lpwstr>
  </property>
</Properties>
</file>